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79" r:id="rId2"/>
    <p:sldId id="256" r:id="rId3"/>
    <p:sldId id="320" r:id="rId4"/>
    <p:sldId id="284" r:id="rId5"/>
    <p:sldId id="319" r:id="rId6"/>
    <p:sldId id="317" r:id="rId7"/>
    <p:sldId id="316" r:id="rId8"/>
    <p:sldId id="305" r:id="rId9"/>
  </p:sldIdLst>
  <p:sldSz cx="10058400" cy="7772400"/>
  <p:notesSz cx="6858000" cy="9144000"/>
  <p:defaultTextStyle>
    <a:defPPr>
      <a:defRPr lang="en-US"/>
    </a:defPPr>
    <a:lvl1pPr algn="l" defTabSz="508000" rtl="0" fontAlgn="base">
      <a:spcBef>
        <a:spcPct val="0"/>
      </a:spcBef>
      <a:spcAft>
        <a:spcPct val="0"/>
      </a:spcAft>
      <a:defRPr kumimoji="1" kern="1200">
        <a:solidFill>
          <a:schemeClr val="tx1"/>
        </a:solidFill>
        <a:latin typeface="Arial" pitchFamily="34" charset="0"/>
        <a:ea typeface="ヒラギノ角ゴ Pro W3"/>
        <a:cs typeface="ヒラギノ角ゴ Pro W3"/>
      </a:defRPr>
    </a:lvl1pPr>
    <a:lvl2pPr marL="508000" indent="-50800" algn="l" defTabSz="508000" rtl="0" fontAlgn="base">
      <a:spcBef>
        <a:spcPct val="0"/>
      </a:spcBef>
      <a:spcAft>
        <a:spcPct val="0"/>
      </a:spcAft>
      <a:defRPr kumimoji="1" kern="1200">
        <a:solidFill>
          <a:schemeClr val="tx1"/>
        </a:solidFill>
        <a:latin typeface="Arial" pitchFamily="34" charset="0"/>
        <a:ea typeface="ヒラギノ角ゴ Pro W3"/>
        <a:cs typeface="ヒラギノ角ゴ Pro W3"/>
      </a:defRPr>
    </a:lvl2pPr>
    <a:lvl3pPr marL="1017588" indent="-103188" algn="l" defTabSz="508000" rtl="0" fontAlgn="base">
      <a:spcBef>
        <a:spcPct val="0"/>
      </a:spcBef>
      <a:spcAft>
        <a:spcPct val="0"/>
      </a:spcAft>
      <a:defRPr kumimoji="1" kern="1200">
        <a:solidFill>
          <a:schemeClr val="tx1"/>
        </a:solidFill>
        <a:latin typeface="Arial" pitchFamily="34" charset="0"/>
        <a:ea typeface="ヒラギノ角ゴ Pro W3"/>
        <a:cs typeface="ヒラギノ角ゴ Pro W3"/>
      </a:defRPr>
    </a:lvl3pPr>
    <a:lvl4pPr marL="1527175" indent="-155575" algn="l" defTabSz="508000" rtl="0" fontAlgn="base">
      <a:spcBef>
        <a:spcPct val="0"/>
      </a:spcBef>
      <a:spcAft>
        <a:spcPct val="0"/>
      </a:spcAft>
      <a:defRPr kumimoji="1" kern="1200">
        <a:solidFill>
          <a:schemeClr val="tx1"/>
        </a:solidFill>
        <a:latin typeface="Arial" pitchFamily="34" charset="0"/>
        <a:ea typeface="ヒラギノ角ゴ Pro W3"/>
        <a:cs typeface="ヒラギノ角ゴ Pro W3"/>
      </a:defRPr>
    </a:lvl4pPr>
    <a:lvl5pPr marL="2036763" indent="-207963" algn="l" defTabSz="508000" rtl="0" fontAlgn="base">
      <a:spcBef>
        <a:spcPct val="0"/>
      </a:spcBef>
      <a:spcAft>
        <a:spcPct val="0"/>
      </a:spcAft>
      <a:defRPr kumimoji="1" kern="1200">
        <a:solidFill>
          <a:schemeClr val="tx1"/>
        </a:solidFill>
        <a:latin typeface="Arial" pitchFamily="34" charset="0"/>
        <a:ea typeface="ヒラギノ角ゴ Pro W3"/>
        <a:cs typeface="ヒラギノ角ゴ Pro W3"/>
      </a:defRPr>
    </a:lvl5pPr>
    <a:lvl6pPr marL="2286000" algn="l" defTabSz="914400" rtl="0" eaLnBrk="1" latinLnBrk="0" hangingPunct="1">
      <a:defRPr kumimoji="1" kern="1200">
        <a:solidFill>
          <a:schemeClr val="tx1"/>
        </a:solidFill>
        <a:latin typeface="Arial" pitchFamily="34" charset="0"/>
        <a:ea typeface="ヒラギノ角ゴ Pro W3"/>
        <a:cs typeface="ヒラギノ角ゴ Pro W3"/>
      </a:defRPr>
    </a:lvl6pPr>
    <a:lvl7pPr marL="2743200" algn="l" defTabSz="914400" rtl="0" eaLnBrk="1" latinLnBrk="0" hangingPunct="1">
      <a:defRPr kumimoji="1" kern="1200">
        <a:solidFill>
          <a:schemeClr val="tx1"/>
        </a:solidFill>
        <a:latin typeface="Arial" pitchFamily="34" charset="0"/>
        <a:ea typeface="ヒラギノ角ゴ Pro W3"/>
        <a:cs typeface="ヒラギノ角ゴ Pro W3"/>
      </a:defRPr>
    </a:lvl7pPr>
    <a:lvl8pPr marL="3200400" algn="l" defTabSz="914400" rtl="0" eaLnBrk="1" latinLnBrk="0" hangingPunct="1">
      <a:defRPr kumimoji="1" kern="1200">
        <a:solidFill>
          <a:schemeClr val="tx1"/>
        </a:solidFill>
        <a:latin typeface="Arial" pitchFamily="34" charset="0"/>
        <a:ea typeface="ヒラギノ角ゴ Pro W3"/>
        <a:cs typeface="ヒラギノ角ゴ Pro W3"/>
      </a:defRPr>
    </a:lvl8pPr>
    <a:lvl9pPr marL="3657600" algn="l" defTabSz="914400" rtl="0" eaLnBrk="1" latinLnBrk="0" hangingPunct="1">
      <a:defRPr kumimoji="1"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51720"/>
    <a:srgbClr val="C01E2A"/>
    <a:srgbClr val="CD202C"/>
    <a:srgbClr val="FFFF66"/>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23" autoAdjust="0"/>
    <p:restoredTop sz="48949" autoAdjust="0"/>
  </p:normalViewPr>
  <p:slideViewPr>
    <p:cSldViewPr snapToGrid="0" snapToObjects="1">
      <p:cViewPr>
        <p:scale>
          <a:sx n="75" d="100"/>
          <a:sy n="75" d="100"/>
        </p:scale>
        <p:origin x="-1260" y="216"/>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39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a:latin typeface="Calibri" pitchFamily="34" charset="0"/>
                <a:ea typeface="ヒラギノ角ゴ Pro W3" charset="-128"/>
                <a:cs typeface="+mn-cs"/>
              </a:defRPr>
            </a:lvl1pPr>
          </a:lstStyle>
          <a:p>
            <a:pPr>
              <a:defRPr/>
            </a:pPr>
            <a:endParaRPr lang="en-US"/>
          </a:p>
        </p:txBody>
      </p:sp>
      <p:sp>
        <p:nvSpPr>
          <p:cNvPr id="163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ヒラギノ角ゴ Pro W3" charset="-128"/>
                <a:cs typeface="+mn-cs"/>
              </a:defRPr>
            </a:lvl1pPr>
          </a:lstStyle>
          <a:p>
            <a:pPr>
              <a:defRPr/>
            </a:pPr>
            <a:fld id="{B1606256-4249-4339-81F5-2D59EAD70E94}" type="datetime1">
              <a:rPr lang="en-US"/>
              <a:pPr>
                <a:defRPr/>
              </a:pPr>
              <a:t>4/16/2013</a:t>
            </a:fld>
            <a:endParaRPr lang="en-US"/>
          </a:p>
        </p:txBody>
      </p:sp>
      <p:sp>
        <p:nvSpPr>
          <p:cNvPr id="163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atin typeface="Calibri" pitchFamily="34" charset="0"/>
                <a:ea typeface="ヒラギノ角ゴ Pro W3" charset="-128"/>
                <a:cs typeface="+mn-cs"/>
              </a:defRPr>
            </a:lvl1pPr>
          </a:lstStyle>
          <a:p>
            <a:pPr>
              <a:defRPr/>
            </a:pPr>
            <a:endParaRPr lang="en-US"/>
          </a:p>
        </p:txBody>
      </p:sp>
      <p:sp>
        <p:nvSpPr>
          <p:cNvPr id="16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ヒラギノ角ゴ Pro W3" charset="-128"/>
                <a:cs typeface="+mn-cs"/>
              </a:defRPr>
            </a:lvl1pPr>
          </a:lstStyle>
          <a:p>
            <a:pPr>
              <a:defRPr/>
            </a:pPr>
            <a:fld id="{1083C450-A625-4FEB-ADF8-C46F439F84F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a:latin typeface="Calibri" pitchFamily="34" charset="0"/>
                <a:ea typeface="ヒラギノ角ゴ Pro W3" charset="-128"/>
                <a:cs typeface="+mn-cs"/>
              </a:defRPr>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ヒラギノ角ゴ Pro W3" charset="-128"/>
                <a:cs typeface="+mn-cs"/>
              </a:defRPr>
            </a:lvl1pPr>
          </a:lstStyle>
          <a:p>
            <a:pPr>
              <a:defRPr/>
            </a:pPr>
            <a:fld id="{BFB609FD-9FEA-46C3-AF80-A9D6F9E3FB3A}" type="datetime1">
              <a:rPr lang="en-US"/>
              <a:pPr>
                <a:defRPr/>
              </a:pPr>
              <a:t>4/16/2013</a:t>
            </a:fld>
            <a:endParaRPr lang="en-US"/>
          </a:p>
        </p:txBody>
      </p:sp>
      <p:sp>
        <p:nvSpPr>
          <p:cNvPr id="9220"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atin typeface="Calibri" pitchFamily="34" charset="0"/>
                <a:ea typeface="ヒラギノ角ゴ Pro W3" charset="-128"/>
                <a:cs typeface="+mn-cs"/>
              </a:defRPr>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ヒラギノ角ゴ Pro W3" charset="-128"/>
                <a:cs typeface="+mn-cs"/>
              </a:defRPr>
            </a:lvl1pPr>
          </a:lstStyle>
          <a:p>
            <a:pPr>
              <a:defRPr/>
            </a:pPr>
            <a:fld id="{38B1A3C3-18DC-4376-94E6-A396A7010F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ヒラギノ角ゴ Pro W3"/>
      </a:defRPr>
    </a:lvl1pPr>
    <a:lvl2pPr marL="508000" indent="-50800"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ヒラギノ角ゴ Pro W3"/>
      </a:defRPr>
    </a:lvl2pPr>
    <a:lvl3pPr marL="1017588" indent="-103188"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ヒラギノ角ゴ Pro W3"/>
      </a:defRPr>
    </a:lvl3pPr>
    <a:lvl4pPr marL="1527175" indent="-155575"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ヒラギノ角ゴ Pro W3"/>
      </a:defRPr>
    </a:lvl4pPr>
    <a:lvl5pPr marL="2036763" indent="-207963"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r>
              <a:rPr lang="en-US" altLang="zh-TW" b="1" smtClean="0">
                <a:ea typeface="ヒラギノ角ゴ Pro W3"/>
              </a:rPr>
              <a:t>Toastmasters International Where Leaders Are Made</a:t>
            </a:r>
          </a:p>
          <a:p>
            <a:pPr eaLnBrk="1" hangingPunct="1"/>
            <a:endParaRPr lang="en-US" altLang="zh-TW" smtClean="0">
              <a:ea typeface="ヒラギノ角ゴ Pro W3"/>
            </a:endParaRPr>
          </a:p>
          <a:p>
            <a:pPr eaLnBrk="1" hangingPunct="1"/>
            <a:r>
              <a:rPr lang="en-US" altLang="zh-TW" smtClean="0">
                <a:ea typeface="ヒラギノ角ゴ Pro W3"/>
              </a:rPr>
              <a:t>This will be the tagline moving forward. Different from a theme, this is an enduring message of who we are today. It will not change from year to year. </a:t>
            </a:r>
          </a:p>
          <a:p>
            <a:pPr eaLnBrk="1" hangingPunct="1"/>
            <a:endParaRPr lang="en-US" altLang="zh-TW" smtClean="0">
              <a:ea typeface="ヒラギノ角ゴ Pro W3"/>
            </a:endParaRPr>
          </a:p>
          <a:p>
            <a:pPr eaLnBrk="1" hangingPunct="1"/>
            <a:r>
              <a:rPr lang="en-US" altLang="zh-TW" smtClean="0">
                <a:ea typeface="ヒラギノ角ゴ Pro W3"/>
              </a:rPr>
              <a:t>It is important that we all understand what this tagline means. It is not intended to summarize the entire member experience; rather, it represents what makes Toastmasters unique in the eyes of our members and prospective members. </a:t>
            </a:r>
          </a:p>
          <a:p>
            <a:pPr eaLnBrk="1" hangingPunct="1"/>
            <a:endParaRPr lang="en-US" altLang="zh-TW" smtClean="0">
              <a:ea typeface="ヒラギノ角ゴ Pro W3"/>
            </a:endParaRPr>
          </a:p>
          <a:p>
            <a:pPr eaLnBrk="1" hangingPunct="1"/>
            <a:r>
              <a:rPr lang="en-US" altLang="zh-TW" smtClean="0">
                <a:ea typeface="ヒラギノ角ゴ Pro W3"/>
              </a:rPr>
              <a:t>Toastmasters owns that place where members join and gain confidence in public speaking and communication. That confidence often gives them the strength to lead. Regardless of whether a Toastmaster has chosen to become a leader or not, but the mere fact that they are strong, clear and confident communicators, they are often naturally sought out as mentors, advisors and yes, leaders.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altLang="zh-TW" b="1" smtClean="0">
                <a:ea typeface="ヒラギノ角ゴ Pro W3"/>
              </a:rPr>
              <a:t>Toastmasters International Where Leaders Are Made</a:t>
            </a:r>
          </a:p>
          <a:p>
            <a:pPr eaLnBrk="1" hangingPunct="1"/>
            <a:endParaRPr lang="en-US" altLang="zh-TW" smtClean="0">
              <a:ea typeface="ヒラギノ角ゴ Pro W3"/>
            </a:endParaRPr>
          </a:p>
          <a:p>
            <a:pPr eaLnBrk="1" hangingPunct="1"/>
            <a:r>
              <a:rPr lang="en-US" altLang="zh-TW" smtClean="0">
                <a:ea typeface="ヒラギノ角ゴ Pro W3"/>
              </a:rPr>
              <a:t>This will be the tagline moving forward. Different from a theme, this is an enduring message of who we are today. It will not change from year to year. </a:t>
            </a:r>
          </a:p>
          <a:p>
            <a:pPr eaLnBrk="1" hangingPunct="1"/>
            <a:endParaRPr lang="en-US" altLang="zh-TW" smtClean="0">
              <a:ea typeface="ヒラギノ角ゴ Pro W3"/>
            </a:endParaRPr>
          </a:p>
          <a:p>
            <a:pPr eaLnBrk="1" hangingPunct="1"/>
            <a:r>
              <a:rPr lang="en-US" altLang="zh-TW" smtClean="0">
                <a:ea typeface="ヒラギノ角ゴ Pro W3"/>
              </a:rPr>
              <a:t>It is important that we all understand what this tagline means. It is not intended to summarize the entire member experience; rather, it represents what makes Toastmasters unique in the eyes of our members and prospective members. </a:t>
            </a:r>
          </a:p>
          <a:p>
            <a:pPr eaLnBrk="1" hangingPunct="1"/>
            <a:endParaRPr lang="en-US" altLang="zh-TW" smtClean="0">
              <a:ea typeface="ヒラギノ角ゴ Pro W3"/>
            </a:endParaRPr>
          </a:p>
          <a:p>
            <a:pPr eaLnBrk="1" hangingPunct="1"/>
            <a:r>
              <a:rPr lang="en-US" altLang="zh-TW" smtClean="0">
                <a:ea typeface="ヒラギノ角ゴ Pro W3"/>
              </a:rPr>
              <a:t>Toastmasters owns that place where members join and gain confidence in public speaking and communication. That confidence often gives them the strength to lead. Regardless of whether a Toastmaster has chosen to become a leader or not, but the mere fact that they are strong, clear and confident communicators, they are often naturally sought out as mentors, advisors and yes, leaders.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DD5054-5DBC-4EB7-846A-2B5BDBC9320E}" type="datetime1">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1D66B-2E01-4066-A667-2D4ED221FC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0676EB-1723-4148-82F7-84717FE927C2}" type="datetime1">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81ADE-5642-4347-9B96-C1FD1B7D6B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99A071-A1AB-4C6E-A082-F4FBA93D75A6}" type="datetime1">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36DC36-EBC9-478E-95CB-C3D574829A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324E7E-48CE-4F48-9571-B40707DDBC90}" type="datetime1">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05D659-47A6-4440-BDD5-9C26F287B8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685AA4-1EED-4E65-89D8-6DC9FCCF7B74}" type="datetime1">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7D190E-7AFE-4A57-B068-B5DB099EA3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187840-8545-4AA8-AB64-5643E358D56F}" type="datetime1">
              <a:rPr lang="en-US"/>
              <a:pPr>
                <a:defRPr/>
              </a:pPr>
              <a:t>4/16/2013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235B38-FE75-4A56-818D-8236021F8F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FD71B2-A292-48C6-9946-5F7A00DBB0E7}" type="datetime1">
              <a:rPr lang="en-US"/>
              <a:pPr>
                <a:defRPr/>
              </a:pPr>
              <a:t>4/16/2013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0DCB70-42A7-4624-8300-CD1AF1EA45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C46CF3-25F9-4195-8400-C1EAABF465A6}" type="datetime1">
              <a:rPr lang="en-US"/>
              <a:pPr>
                <a:defRPr/>
              </a:pPr>
              <a:t>4/16/2013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1261DB-C9AF-438B-B2D2-15696D4FAA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40FC08-5B7C-4D0A-B48C-6D3F9A0E569F}" type="datetime1">
              <a:rPr lang="en-US"/>
              <a:pPr>
                <a:defRPr/>
              </a:pPr>
              <a:t>4/16/2013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250BDC-889E-4E47-915E-CF5F14879A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2D192B-17A5-4B55-9AE9-6550591F7197}" type="datetime1">
              <a:rPr lang="en-US"/>
              <a:pPr>
                <a:defRPr/>
              </a:pPr>
              <a:t>4/16/2013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50DC07-5B56-464A-A8BB-026B06839E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smtClean="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647C82-C4C1-435D-A0EE-2D87EA648452}" type="datetime1">
              <a:rPr lang="en-US"/>
              <a:pPr>
                <a:defRPr/>
              </a:pPr>
              <a:t>4/16/2013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4581B1-2F5D-42CF-A8C3-E8DC7D23AF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11150"/>
            <a:ext cx="9051925"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altLang="zh-TW" smtClean="0"/>
              <a:t>Click to edit Master title style</a:t>
            </a:r>
          </a:p>
        </p:txBody>
      </p:sp>
      <p:sp>
        <p:nvSpPr>
          <p:cNvPr id="1027" name="Text Placeholder 2"/>
          <p:cNvSpPr>
            <a:spLocks noGrp="1"/>
          </p:cNvSpPr>
          <p:nvPr>
            <p:ph type="body" idx="1"/>
          </p:nvPr>
        </p:nvSpPr>
        <p:spPr bwMode="auto">
          <a:xfrm>
            <a:off x="503238" y="1812925"/>
            <a:ext cx="9051925" cy="51308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l">
              <a:defRPr kumimoji="0" sz="1300">
                <a:solidFill>
                  <a:srgbClr val="898989"/>
                </a:solidFill>
                <a:latin typeface="Calibri" pitchFamily="34" charset="0"/>
                <a:ea typeface="ヒラギノ角ゴ Pro W3" charset="-128"/>
                <a:cs typeface="+mn-cs"/>
              </a:defRPr>
            </a:lvl1pPr>
          </a:lstStyle>
          <a:p>
            <a:pPr>
              <a:defRPr/>
            </a:pPr>
            <a:fld id="{6909AF3F-A8C5-41CC-8F6A-7CAE1E2DC744}" type="datetime1">
              <a:rPr lang="en-US"/>
              <a:pPr>
                <a:defRPr/>
              </a:pPr>
              <a:t>4/16/2013</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wrap="square" lIns="101882" tIns="50941" rIns="101882" bIns="50941" numCol="1" anchor="ctr" anchorCtr="0" compatLnSpc="1">
            <a:prstTxWarp prst="textNoShape">
              <a:avLst/>
            </a:prstTxWarp>
          </a:bodyPr>
          <a:lstStyle>
            <a:lvl1pPr algn="ctr">
              <a:defRPr kumimoji="0" sz="1300">
                <a:solidFill>
                  <a:srgbClr val="898989"/>
                </a:solidFill>
                <a:latin typeface="Calibri" pitchFamily="34" charset="0"/>
                <a:ea typeface="ヒラギノ角ゴ Pro W3" charset="-128"/>
                <a:cs typeface="+mn-cs"/>
              </a:defRPr>
            </a:lvl1pPr>
          </a:lstStyle>
          <a:p>
            <a:pPr>
              <a:defRPr/>
            </a:pPr>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r">
              <a:defRPr kumimoji="0" sz="1300">
                <a:solidFill>
                  <a:srgbClr val="898989"/>
                </a:solidFill>
                <a:latin typeface="Calibri" pitchFamily="34" charset="0"/>
                <a:ea typeface="ヒラギノ角ゴ Pro W3" charset="-128"/>
                <a:cs typeface="+mn-cs"/>
              </a:defRPr>
            </a:lvl1pPr>
          </a:lstStyle>
          <a:p>
            <a:pPr>
              <a:defRPr/>
            </a:pPr>
            <a:fld id="{1A92AEE0-B2D8-4FCA-8DC4-B876FD287A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8000" rtl="0" eaLnBrk="0" fontAlgn="base" hangingPunct="0">
        <a:spcBef>
          <a:spcPct val="0"/>
        </a:spcBef>
        <a:spcAft>
          <a:spcPct val="0"/>
        </a:spcAft>
        <a:defRPr sz="4900" kern="1200">
          <a:solidFill>
            <a:schemeClr val="tx1"/>
          </a:solidFill>
          <a:latin typeface="+mj-lt"/>
          <a:ea typeface="ヒラギノ角ゴ Pro W3" charset="-128"/>
          <a:cs typeface="ヒラギノ角ゴ Pro W3"/>
        </a:defRPr>
      </a:lvl1pPr>
      <a:lvl2pPr algn="ctr" defTabSz="508000" rtl="0" eaLnBrk="0" fontAlgn="base" hangingPunct="0">
        <a:spcBef>
          <a:spcPct val="0"/>
        </a:spcBef>
        <a:spcAft>
          <a:spcPct val="0"/>
        </a:spcAft>
        <a:defRPr sz="4900">
          <a:solidFill>
            <a:schemeClr val="tx1"/>
          </a:solidFill>
          <a:latin typeface="Calibri" pitchFamily="34" charset="0"/>
          <a:ea typeface="ヒラギノ角ゴ Pro W3" charset="-128"/>
          <a:cs typeface="ヒラギノ角ゴ Pro W3"/>
        </a:defRPr>
      </a:lvl2pPr>
      <a:lvl3pPr algn="ctr" defTabSz="508000" rtl="0" eaLnBrk="0" fontAlgn="base" hangingPunct="0">
        <a:spcBef>
          <a:spcPct val="0"/>
        </a:spcBef>
        <a:spcAft>
          <a:spcPct val="0"/>
        </a:spcAft>
        <a:defRPr sz="4900">
          <a:solidFill>
            <a:schemeClr val="tx1"/>
          </a:solidFill>
          <a:latin typeface="Calibri" pitchFamily="34" charset="0"/>
          <a:ea typeface="ヒラギノ角ゴ Pro W3" charset="-128"/>
          <a:cs typeface="ヒラギノ角ゴ Pro W3"/>
        </a:defRPr>
      </a:lvl3pPr>
      <a:lvl4pPr algn="ctr" defTabSz="508000" rtl="0" eaLnBrk="0" fontAlgn="base" hangingPunct="0">
        <a:spcBef>
          <a:spcPct val="0"/>
        </a:spcBef>
        <a:spcAft>
          <a:spcPct val="0"/>
        </a:spcAft>
        <a:defRPr sz="4900">
          <a:solidFill>
            <a:schemeClr val="tx1"/>
          </a:solidFill>
          <a:latin typeface="Calibri" pitchFamily="34" charset="0"/>
          <a:ea typeface="ヒラギノ角ゴ Pro W3" charset="-128"/>
          <a:cs typeface="ヒラギノ角ゴ Pro W3"/>
        </a:defRPr>
      </a:lvl4pPr>
      <a:lvl5pPr algn="ctr" defTabSz="508000" rtl="0" eaLnBrk="0" fontAlgn="base" hangingPunct="0">
        <a:spcBef>
          <a:spcPct val="0"/>
        </a:spcBef>
        <a:spcAft>
          <a:spcPct val="0"/>
        </a:spcAft>
        <a:defRPr sz="4900">
          <a:solidFill>
            <a:schemeClr val="tx1"/>
          </a:solidFill>
          <a:latin typeface="Calibri" pitchFamily="34" charset="0"/>
          <a:ea typeface="ヒラギノ角ゴ Pro W3" charset="-128"/>
          <a:cs typeface="ヒラギノ角ゴ Pro W3"/>
        </a:defRPr>
      </a:lvl5pPr>
      <a:lvl6pPr marL="457200" algn="ctr" defTabSz="508000" rtl="0" fontAlgn="base">
        <a:spcBef>
          <a:spcPct val="0"/>
        </a:spcBef>
        <a:spcAft>
          <a:spcPct val="0"/>
        </a:spcAft>
        <a:defRPr sz="4900">
          <a:solidFill>
            <a:schemeClr val="tx1"/>
          </a:solidFill>
          <a:latin typeface="Calibri" pitchFamily="34" charset="0"/>
          <a:ea typeface="ヒラギノ角ゴ Pro W3" charset="-128"/>
        </a:defRPr>
      </a:lvl6pPr>
      <a:lvl7pPr marL="914400" algn="ctr" defTabSz="508000" rtl="0" fontAlgn="base">
        <a:spcBef>
          <a:spcPct val="0"/>
        </a:spcBef>
        <a:spcAft>
          <a:spcPct val="0"/>
        </a:spcAft>
        <a:defRPr sz="4900">
          <a:solidFill>
            <a:schemeClr val="tx1"/>
          </a:solidFill>
          <a:latin typeface="Calibri" pitchFamily="34" charset="0"/>
          <a:ea typeface="ヒラギノ角ゴ Pro W3" charset="-128"/>
        </a:defRPr>
      </a:lvl7pPr>
      <a:lvl8pPr marL="1371600" algn="ctr" defTabSz="508000" rtl="0" fontAlgn="base">
        <a:spcBef>
          <a:spcPct val="0"/>
        </a:spcBef>
        <a:spcAft>
          <a:spcPct val="0"/>
        </a:spcAft>
        <a:defRPr sz="4900">
          <a:solidFill>
            <a:schemeClr val="tx1"/>
          </a:solidFill>
          <a:latin typeface="Calibri" pitchFamily="34" charset="0"/>
          <a:ea typeface="ヒラギノ角ゴ Pro W3" charset="-128"/>
        </a:defRPr>
      </a:lvl8pPr>
      <a:lvl9pPr marL="1828800" algn="ctr" defTabSz="508000" rtl="0" fontAlgn="base">
        <a:spcBef>
          <a:spcPct val="0"/>
        </a:spcBef>
        <a:spcAft>
          <a:spcPct val="0"/>
        </a:spcAft>
        <a:defRPr sz="4900">
          <a:solidFill>
            <a:schemeClr val="tx1"/>
          </a:solidFill>
          <a:latin typeface="Calibri" pitchFamily="34" charset="0"/>
          <a:ea typeface="ヒラギノ角ゴ Pro W3" charset="-128"/>
        </a:defRPr>
      </a:lvl9pPr>
    </p:titleStyle>
    <p:bodyStyle>
      <a:lvl1pPr marL="381000" indent="-381000" algn="l" defTabSz="508000" rtl="0" eaLnBrk="0" fontAlgn="base" hangingPunct="0">
        <a:spcBef>
          <a:spcPct val="20000"/>
        </a:spcBef>
        <a:spcAft>
          <a:spcPct val="0"/>
        </a:spcAft>
        <a:buFont typeface="Arial" pitchFamily="34" charset="0"/>
        <a:buChar char="•"/>
        <a:defRPr sz="3600" kern="1200">
          <a:solidFill>
            <a:schemeClr val="tx1"/>
          </a:solidFill>
          <a:latin typeface="+mn-lt"/>
          <a:ea typeface="ヒラギノ角ゴ Pro W3" charset="-128"/>
          <a:cs typeface="ヒラギノ角ゴ Pro W3"/>
        </a:defRPr>
      </a:lvl1pPr>
      <a:lvl2pPr marL="827088" indent="-317500" algn="l" defTabSz="508000" rtl="0" eaLnBrk="0" fontAlgn="base" hangingPunct="0">
        <a:spcBef>
          <a:spcPct val="20000"/>
        </a:spcBef>
        <a:spcAft>
          <a:spcPct val="0"/>
        </a:spcAft>
        <a:buFont typeface="Arial" pitchFamily="34" charset="0"/>
        <a:buChar char="–"/>
        <a:defRPr sz="3100" kern="1200">
          <a:solidFill>
            <a:schemeClr val="tx1"/>
          </a:solidFill>
          <a:latin typeface="+mn-lt"/>
          <a:ea typeface="ヒラギノ角ゴ Pro W3" charset="-128"/>
          <a:cs typeface="ヒラギノ角ゴ Pro W3"/>
        </a:defRPr>
      </a:lvl2pPr>
      <a:lvl3pPr marL="1273175" indent="-254000" algn="l" defTabSz="508000" rtl="0" eaLnBrk="0" fontAlgn="base" hangingPunct="0">
        <a:spcBef>
          <a:spcPct val="20000"/>
        </a:spcBef>
        <a:spcAft>
          <a:spcPct val="0"/>
        </a:spcAft>
        <a:buFont typeface="Arial" pitchFamily="34" charset="0"/>
        <a:buChar char="•"/>
        <a:defRPr sz="2700" kern="1200">
          <a:solidFill>
            <a:schemeClr val="tx1"/>
          </a:solidFill>
          <a:latin typeface="+mn-lt"/>
          <a:ea typeface="ヒラギノ角ゴ Pro W3" charset="-128"/>
          <a:cs typeface="ヒラギノ角ゴ Pro W3"/>
        </a:defRPr>
      </a:lvl3pPr>
      <a:lvl4pPr marL="1782763" indent="-254000" algn="l" defTabSz="508000" rtl="0" eaLnBrk="0" fontAlgn="base" hangingPunct="0">
        <a:spcBef>
          <a:spcPct val="20000"/>
        </a:spcBef>
        <a:spcAft>
          <a:spcPct val="0"/>
        </a:spcAft>
        <a:buFont typeface="Arial" pitchFamily="34" charset="0"/>
        <a:buChar char="–"/>
        <a:defRPr sz="2200" kern="1200">
          <a:solidFill>
            <a:schemeClr val="tx1"/>
          </a:solidFill>
          <a:latin typeface="+mn-lt"/>
          <a:ea typeface="ヒラギノ角ゴ Pro W3" charset="-128"/>
          <a:cs typeface="ヒラギノ角ゴ Pro W3"/>
        </a:defRPr>
      </a:lvl4pPr>
      <a:lvl5pPr marL="2292350" indent="-254000" algn="l" defTabSz="508000" rtl="0" eaLnBrk="0" fontAlgn="base" hangingPunct="0">
        <a:spcBef>
          <a:spcPct val="20000"/>
        </a:spcBef>
        <a:spcAft>
          <a:spcPct val="0"/>
        </a:spcAft>
        <a:buFont typeface="Arial" pitchFamily="34" charset="0"/>
        <a:buChar char="»"/>
        <a:defRPr sz="2200" kern="1200">
          <a:solidFill>
            <a:schemeClr val="tx1"/>
          </a:solidFill>
          <a:latin typeface="+mn-lt"/>
          <a:ea typeface="ヒラギノ角ゴ Pro W3" charset="-128"/>
          <a:cs typeface="ヒラギノ角ゴ Pro W3"/>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10155238" cy="7842250"/>
          </a:xfrm>
          <a:prstGeom prst="rect">
            <a:avLst/>
          </a:prstGeom>
          <a:noFill/>
          <a:ln w="9525">
            <a:noFill/>
            <a:miter lim="800000"/>
            <a:headEnd/>
            <a:tailEnd/>
          </a:ln>
        </p:spPr>
      </p:pic>
      <p:sp>
        <p:nvSpPr>
          <p:cNvPr id="35848" name="Text Box 8"/>
          <p:cNvSpPr txBox="1">
            <a:spLocks noChangeArrowheads="1"/>
          </p:cNvSpPr>
          <p:nvPr/>
        </p:nvSpPr>
        <p:spPr bwMode="auto">
          <a:xfrm>
            <a:off x="3441700" y="1955800"/>
            <a:ext cx="6616700" cy="3416300"/>
          </a:xfrm>
          <a:prstGeom prst="rect">
            <a:avLst/>
          </a:prstGeom>
          <a:noFill/>
          <a:ln w="9525" algn="ctr">
            <a:noFill/>
            <a:miter lim="800000"/>
            <a:headEnd/>
            <a:tailEnd/>
          </a:ln>
          <a:effectLst/>
        </p:spPr>
        <p:txBody>
          <a:bodyPr>
            <a:spAutoFit/>
          </a:bodyPr>
          <a:lstStyle/>
          <a:p>
            <a:pPr algn="ctr" defTabSz="914400">
              <a:defRPr/>
            </a:pPr>
            <a:r>
              <a:rPr kumimoji="0" lang="en-US" altLang="zh-TW" sz="5400" dirty="0">
                <a:solidFill>
                  <a:schemeClr val="bg1"/>
                </a:solidFill>
                <a:effectLst>
                  <a:outerShdw blurRad="38100" dist="38100" dir="2700000" algn="tl">
                    <a:srgbClr val="C0C0C0"/>
                  </a:outerShdw>
                </a:effectLst>
                <a:latin typeface="Gill Sans Ultra Bold Condensed" pitchFamily="34" charset="0"/>
                <a:ea typeface="ヒラギノ角ゴ Pro W3" charset="-128"/>
                <a:cs typeface="+mn-cs"/>
              </a:rPr>
              <a:t>2013</a:t>
            </a:r>
          </a:p>
          <a:p>
            <a:pPr algn="ctr" defTabSz="914400">
              <a:defRPr/>
            </a:pPr>
            <a:r>
              <a:rPr kumimoji="0" lang="en-US" altLang="zh-TW" sz="5400" dirty="0">
                <a:solidFill>
                  <a:schemeClr val="bg1"/>
                </a:solidFill>
                <a:effectLst>
                  <a:outerShdw blurRad="38100" dist="38100" dir="2700000" algn="tl">
                    <a:srgbClr val="C0C0C0"/>
                  </a:outerShdw>
                </a:effectLst>
                <a:latin typeface="Gill Sans Ultra Bold Condensed" pitchFamily="34" charset="0"/>
                <a:ea typeface="ヒラギノ角ゴ Pro W3" charset="-128"/>
                <a:cs typeface="+mn-cs"/>
              </a:rPr>
              <a:t>Spring Conference</a:t>
            </a:r>
          </a:p>
          <a:p>
            <a:pPr algn="ctr" defTabSz="914400">
              <a:defRPr/>
            </a:pPr>
            <a:r>
              <a:rPr kumimoji="0" lang="en-US" altLang="zh-TW" sz="5400" dirty="0">
                <a:solidFill>
                  <a:schemeClr val="bg1"/>
                </a:solidFill>
                <a:effectLst>
                  <a:outerShdw blurRad="38100" dist="38100" dir="2700000" algn="tl">
                    <a:srgbClr val="C0C0C0"/>
                  </a:outerShdw>
                </a:effectLst>
                <a:latin typeface="Gill Sans Ultra Bold Condensed" pitchFamily="34" charset="0"/>
                <a:ea typeface="ヒラギノ角ゴ Pro W3" charset="-128"/>
                <a:cs typeface="+mn-cs"/>
              </a:rPr>
              <a:t>International Speech </a:t>
            </a:r>
            <a:r>
              <a:rPr kumimoji="0" lang="en-US" altLang="zh-TW" sz="5400" dirty="0" smtClean="0">
                <a:solidFill>
                  <a:schemeClr val="bg1"/>
                </a:solidFill>
                <a:effectLst>
                  <a:outerShdw blurRad="38100" dist="38100" dir="2700000" algn="tl">
                    <a:srgbClr val="C0C0C0"/>
                  </a:outerShdw>
                </a:effectLst>
                <a:latin typeface="Gill Sans Ultra Bold Condensed" pitchFamily="34" charset="0"/>
                <a:ea typeface="ヒラギノ角ゴ Pro W3" charset="-128"/>
                <a:cs typeface="+mn-cs"/>
              </a:rPr>
              <a:t>Run-off </a:t>
            </a:r>
            <a:r>
              <a:rPr kumimoji="0" lang="en-US" altLang="zh-TW" sz="5400" dirty="0">
                <a:solidFill>
                  <a:schemeClr val="bg1"/>
                </a:solidFill>
                <a:effectLst>
                  <a:outerShdw blurRad="38100" dist="38100" dir="2700000" algn="tl">
                    <a:srgbClr val="C0C0C0"/>
                  </a:outerShdw>
                </a:effectLst>
                <a:latin typeface="Gill Sans Ultra Bold Condensed" pitchFamily="34" charset="0"/>
                <a:ea typeface="ヒラギノ角ゴ Pro W3" charset="-128"/>
                <a:cs typeface="+mn-cs"/>
              </a:rPr>
              <a:t>Contest</a:t>
            </a:r>
            <a:endParaRPr kumimoji="0" lang="en-US" altLang="zh-TW" sz="5400" dirty="0">
              <a:solidFill>
                <a:schemeClr val="bg1"/>
              </a:solidFill>
              <a:effectLst>
                <a:outerShdw blurRad="38100" dist="38100" dir="2700000" algn="tl">
                  <a:srgbClr val="C0C0C0"/>
                </a:outerShdw>
              </a:effectLst>
              <a:latin typeface="Arial" charset="0"/>
              <a:ea typeface="ヒラギノ角ゴ Pro W3" charset="-128"/>
              <a:cs typeface="+mn-cs"/>
            </a:endParaRPr>
          </a:p>
        </p:txBody>
      </p:sp>
      <p:sp>
        <p:nvSpPr>
          <p:cNvPr id="2052" name="Text Box 3"/>
          <p:cNvSpPr txBox="1">
            <a:spLocks noChangeArrowheads="1"/>
          </p:cNvSpPr>
          <p:nvPr/>
        </p:nvSpPr>
        <p:spPr bwMode="auto">
          <a:xfrm>
            <a:off x="685800" y="6954838"/>
            <a:ext cx="8978900" cy="522287"/>
          </a:xfrm>
          <a:prstGeom prst="rect">
            <a:avLst/>
          </a:prstGeom>
          <a:noFill/>
          <a:ln w="9525" algn="ctr">
            <a:noFill/>
            <a:miter lim="800000"/>
            <a:headEnd/>
            <a:tailEnd/>
          </a:ln>
        </p:spPr>
        <p:txBody>
          <a:bodyPr>
            <a:spAutoFit/>
          </a:bodyPr>
          <a:lstStyle/>
          <a:p>
            <a:pPr algn="ctr" defTabSz="914400"/>
            <a:r>
              <a:rPr kumimoji="0" lang="en-US" altLang="zh-TW" sz="2800">
                <a:solidFill>
                  <a:srgbClr val="FFFF66"/>
                </a:solidFill>
                <a:latin typeface="Gill Sans Ultra Bold Condensed"/>
              </a:rPr>
              <a:t>Spring High, Reach the Sky </a:t>
            </a:r>
            <a:r>
              <a:rPr kumimoji="0" lang="zh-TW" altLang="en-US" sz="2800">
                <a:solidFill>
                  <a:srgbClr val="FFFF66"/>
                </a:solidFill>
                <a:latin typeface="Gill Sans Ultra Bold Condensed"/>
              </a:rPr>
              <a:t>翼翔天開</a:t>
            </a:r>
            <a:endParaRPr kumimoji="0" lang="en-US" altLang="zh-TW" sz="2800">
              <a:solidFill>
                <a:srgbClr val="FFFF66"/>
              </a:solidFill>
              <a:latin typeface="Gill Sans Ultra Bold Condensed"/>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3079" name="TextBox 4"/>
          <p:cNvSpPr txBox="1">
            <a:spLocks noChangeArrowheads="1"/>
          </p:cNvSpPr>
          <p:nvPr/>
        </p:nvSpPr>
        <p:spPr bwMode="auto">
          <a:xfrm>
            <a:off x="228600" y="1020763"/>
            <a:ext cx="8369300" cy="4473575"/>
          </a:xfrm>
          <a:prstGeom prst="rect">
            <a:avLst/>
          </a:prstGeom>
          <a:noFill/>
          <a:ln w="9525">
            <a:noFill/>
            <a:miter lim="800000"/>
            <a:headEnd/>
            <a:tailEnd/>
          </a:ln>
        </p:spPr>
        <p:txBody>
          <a:bodyPr lIns="101882" tIns="50941" rIns="101882" bIns="50941">
            <a:spAutoFit/>
          </a:bodyPr>
          <a:lstStyle/>
          <a:p>
            <a:pPr algn="ctr"/>
            <a:r>
              <a:rPr kumimoji="0" lang="en-US" altLang="zh-TW" sz="4000" b="1" dirty="0">
                <a:solidFill>
                  <a:srgbClr val="951720"/>
                </a:solidFill>
                <a:cs typeface="Tahoma" pitchFamily="34" charset="0"/>
              </a:rPr>
              <a:t>International Speech </a:t>
            </a:r>
          </a:p>
          <a:p>
            <a:pPr algn="ctr"/>
            <a:r>
              <a:rPr kumimoji="0" lang="en-US" altLang="zh-TW" sz="4000" b="1" dirty="0" smtClean="0">
                <a:solidFill>
                  <a:srgbClr val="951720"/>
                </a:solidFill>
                <a:cs typeface="Tahoma" pitchFamily="34" charset="0"/>
              </a:rPr>
              <a:t>Run-off Contest, Group B</a:t>
            </a:r>
            <a:endParaRPr kumimoji="0" lang="en-US" altLang="zh-TW" sz="4000" b="1" dirty="0">
              <a:solidFill>
                <a:srgbClr val="951720"/>
              </a:solidFill>
              <a:cs typeface="Tahoma" pitchFamily="34" charset="0"/>
            </a:endParaRPr>
          </a:p>
          <a:p>
            <a:pPr algn="ctr"/>
            <a:endParaRPr kumimoji="0" lang="en-US" altLang="zh-TW" sz="60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000" b="1" dirty="0">
              <a:solidFill>
                <a:srgbClr val="C01E2A"/>
              </a:solidFill>
              <a:cs typeface="Tahoma" pitchFamily="34" charset="0"/>
            </a:endParaRPr>
          </a:p>
        </p:txBody>
      </p:sp>
      <p:pic>
        <p:nvPicPr>
          <p:cNvPr id="3080"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3081"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graphicFrame>
        <p:nvGraphicFramePr>
          <p:cNvPr id="2398" name="Group 350"/>
          <p:cNvGraphicFramePr>
            <a:graphicFrameLocks noGrp="1"/>
          </p:cNvGraphicFramePr>
          <p:nvPr/>
        </p:nvGraphicFramePr>
        <p:xfrm>
          <a:off x="633413" y="2349500"/>
          <a:ext cx="9220202" cy="4546600"/>
        </p:xfrm>
        <a:graphic>
          <a:graphicData uri="http://schemas.openxmlformats.org/drawingml/2006/table">
            <a:tbl>
              <a:tblPr/>
              <a:tblGrid>
                <a:gridCol w="1035998"/>
                <a:gridCol w="2889889"/>
                <a:gridCol w="5294315"/>
              </a:tblGrid>
              <a:tr h="722650">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Contestant</a:t>
                      </a:r>
                      <a:endParaRPr kumimoji="0" lang="en-US" altLang="zh-TW" sz="40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Speech Title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2800" b="1" dirty="0" smtClean="0"/>
                        <a:t>Monica Yao</a:t>
                      </a:r>
                      <a:endParaRPr lang="zh-TW" altLang="en-US" sz="2800" b="1"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2800" b="1" dirty="0" smtClean="0"/>
                        <a:t>The Winner</a:t>
                      </a:r>
                      <a:endParaRPr lang="zh-TW" altLang="en-US" sz="2800" b="1"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endParaRPr kumimoji="0" lang="en-US" altLang="zh-TW" sz="2800" b="1" i="0" u="none" strike="noStrike" cap="none" normalizeH="0" baseline="0" dirty="0" smtClean="0">
                        <a:ln>
                          <a:noFill/>
                        </a:ln>
                        <a:solidFill>
                          <a:schemeClr val="tx1"/>
                        </a:solidFill>
                        <a:effectLst/>
                        <a:latin typeface="Arial"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err="1" smtClean="0">
                          <a:ln>
                            <a:noFill/>
                          </a:ln>
                          <a:solidFill>
                            <a:schemeClr val="tx1"/>
                          </a:solidFill>
                          <a:effectLst/>
                          <a:latin typeface="Arial" charset="0"/>
                          <a:ea typeface="標楷體" pitchFamily="65" charset="-120"/>
                          <a:cs typeface="Times New Roman" pitchFamily="18" charset="0"/>
                        </a:rPr>
                        <a:t>Afra</a:t>
                      </a: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 Tan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Pushing Hands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endParaRPr kumimoji="0" lang="en-US" altLang="zh-TW" sz="2800" b="1" i="0" u="none" strike="noStrike" cap="none" normalizeH="0" baseline="0" dirty="0" smtClean="0">
                        <a:ln>
                          <a:noFill/>
                        </a:ln>
                        <a:solidFill>
                          <a:schemeClr val="tx1"/>
                        </a:solidFill>
                        <a:effectLst/>
                        <a:latin typeface="Arial"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Brian Chen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Just Do It!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endParaRPr kumimoji="0" lang="en-US" altLang="zh-TW" sz="2800" b="1" i="0" u="none" strike="noStrike" cap="none" normalizeH="0" baseline="0" dirty="0" smtClean="0">
                        <a:ln>
                          <a:noFill/>
                        </a:ln>
                        <a:solidFill>
                          <a:schemeClr val="tx1"/>
                        </a:solidFill>
                        <a:effectLst/>
                        <a:latin typeface="Arial"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Kevin Lin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Kevin Lin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endParaRPr kumimoji="0" lang="en-US" altLang="zh-TW" sz="2800" b="1" i="0" u="none" strike="noStrike" cap="none" normalizeH="0" baseline="0" dirty="0" smtClean="0">
                        <a:ln>
                          <a:noFill/>
                        </a:ln>
                        <a:solidFill>
                          <a:schemeClr val="tx1"/>
                        </a:solidFill>
                        <a:effectLst/>
                        <a:latin typeface="Arial"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Anson Sat</a:t>
                      </a: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Fatherly Love</a:t>
                      </a: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3079" name="TextBox 4"/>
          <p:cNvSpPr txBox="1">
            <a:spLocks noChangeArrowheads="1"/>
          </p:cNvSpPr>
          <p:nvPr/>
        </p:nvSpPr>
        <p:spPr bwMode="auto">
          <a:xfrm>
            <a:off x="228600" y="1020763"/>
            <a:ext cx="8369300" cy="4473575"/>
          </a:xfrm>
          <a:prstGeom prst="rect">
            <a:avLst/>
          </a:prstGeom>
          <a:noFill/>
          <a:ln w="9525">
            <a:noFill/>
            <a:miter lim="800000"/>
            <a:headEnd/>
            <a:tailEnd/>
          </a:ln>
        </p:spPr>
        <p:txBody>
          <a:bodyPr lIns="101882" tIns="50941" rIns="101882" bIns="50941">
            <a:spAutoFit/>
          </a:bodyPr>
          <a:lstStyle/>
          <a:p>
            <a:pPr algn="ctr"/>
            <a:r>
              <a:rPr kumimoji="0" lang="en-US" altLang="zh-TW" sz="4000" b="1" dirty="0">
                <a:solidFill>
                  <a:srgbClr val="951720"/>
                </a:solidFill>
                <a:cs typeface="Tahoma" pitchFamily="34" charset="0"/>
              </a:rPr>
              <a:t>International Speech </a:t>
            </a:r>
          </a:p>
          <a:p>
            <a:pPr algn="ctr"/>
            <a:r>
              <a:rPr kumimoji="0" lang="en-US" altLang="zh-TW" sz="4000" b="1" dirty="0" smtClean="0">
                <a:solidFill>
                  <a:srgbClr val="951720"/>
                </a:solidFill>
                <a:cs typeface="Tahoma" pitchFamily="34" charset="0"/>
              </a:rPr>
              <a:t>Run-off Contest, Group B</a:t>
            </a:r>
            <a:endParaRPr kumimoji="0" lang="en-US" altLang="zh-TW" sz="4000" b="1" dirty="0">
              <a:solidFill>
                <a:srgbClr val="951720"/>
              </a:solidFill>
              <a:cs typeface="Tahoma" pitchFamily="34" charset="0"/>
            </a:endParaRPr>
          </a:p>
          <a:p>
            <a:pPr algn="ctr"/>
            <a:endParaRPr kumimoji="0" lang="en-US" altLang="zh-TW" sz="60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000" b="1" dirty="0">
              <a:solidFill>
                <a:srgbClr val="C01E2A"/>
              </a:solidFill>
              <a:cs typeface="Tahoma" pitchFamily="34" charset="0"/>
            </a:endParaRPr>
          </a:p>
        </p:txBody>
      </p:sp>
      <p:pic>
        <p:nvPicPr>
          <p:cNvPr id="3080"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3081"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graphicFrame>
        <p:nvGraphicFramePr>
          <p:cNvPr id="2398" name="Group 350"/>
          <p:cNvGraphicFramePr>
            <a:graphicFrameLocks noGrp="1"/>
          </p:cNvGraphicFramePr>
          <p:nvPr/>
        </p:nvGraphicFramePr>
        <p:xfrm>
          <a:off x="633413" y="2349500"/>
          <a:ext cx="9220202" cy="4546600"/>
        </p:xfrm>
        <a:graphic>
          <a:graphicData uri="http://schemas.openxmlformats.org/drawingml/2006/table">
            <a:tbl>
              <a:tblPr/>
              <a:tblGrid>
                <a:gridCol w="1035998"/>
                <a:gridCol w="2889889"/>
                <a:gridCol w="5294315"/>
              </a:tblGrid>
              <a:tr h="722650">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Contestant</a:t>
                      </a:r>
                      <a:endParaRPr kumimoji="0" lang="en-US" altLang="zh-TW" sz="40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Speech Title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1</a:t>
                      </a: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r>
                        <a:rPr kumimoji="0" lang="en-US" altLang="zh-TW" sz="2800" b="1" i="0" u="none" strike="noStrike" cap="none" normalizeH="0" baseline="0" dirty="0" smtClean="0">
                          <a:ln>
                            <a:noFill/>
                          </a:ln>
                          <a:solidFill>
                            <a:schemeClr val="tx1"/>
                          </a:solidFill>
                          <a:effectLst/>
                          <a:latin typeface="Arial" charset="0"/>
                          <a:ea typeface="ヒラギノ角ゴ Pro W3" charset="-128"/>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r>
                        <a:rPr kumimoji="0" lang="en-US" altLang="zh-TW" sz="2800" b="1" i="0" u="none" strike="noStrike" cap="none" normalizeH="0" baseline="0" dirty="0" smtClean="0">
                          <a:ln>
                            <a:noFill/>
                          </a:ln>
                          <a:solidFill>
                            <a:schemeClr val="tx1"/>
                          </a:solidFill>
                          <a:effectLst/>
                          <a:latin typeface="Arial" charset="0"/>
                          <a:ea typeface="ヒラギノ角ゴ Pro W3" charset="-128"/>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r>
                        <a:rPr kumimoji="0" lang="en-US" altLang="zh-TW" sz="2800" b="1" i="0" u="none" strike="noStrike" cap="none" normalizeH="0" baseline="0" dirty="0" smtClean="0">
                          <a:ln>
                            <a:noFill/>
                          </a:ln>
                          <a:solidFill>
                            <a:schemeClr val="tx1"/>
                          </a:solidFill>
                          <a:effectLst/>
                          <a:latin typeface="Arial" charset="0"/>
                          <a:ea typeface="ヒラギノ角ゴ Pro W3" charset="-128"/>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r>
                        <a:rPr kumimoji="0" lang="en-US" altLang="zh-TW" sz="2800" b="1" i="0" u="none" strike="noStrike" cap="none" normalizeH="0" baseline="0" dirty="0" smtClean="0">
                          <a:ln>
                            <a:noFill/>
                          </a:ln>
                          <a:solidFill>
                            <a:schemeClr val="tx1"/>
                          </a:solidFill>
                          <a:effectLst/>
                          <a:latin typeface="Arial" charset="0"/>
                          <a:ea typeface="ヒラギノ角ゴ Pro W3" charset="-128"/>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4103" name="TextBox 4"/>
          <p:cNvSpPr txBox="1">
            <a:spLocks noChangeArrowheads="1"/>
          </p:cNvSpPr>
          <p:nvPr/>
        </p:nvSpPr>
        <p:spPr bwMode="auto">
          <a:xfrm>
            <a:off x="0" y="1295400"/>
            <a:ext cx="9167813" cy="3549974"/>
          </a:xfrm>
          <a:prstGeom prst="rect">
            <a:avLst/>
          </a:prstGeom>
          <a:noFill/>
          <a:ln w="9525">
            <a:noFill/>
            <a:miter lim="800000"/>
            <a:headEnd/>
            <a:tailEnd/>
          </a:ln>
        </p:spPr>
        <p:txBody>
          <a:bodyPr lIns="101882" tIns="50941" rIns="101882" bIns="50941">
            <a:spAutoFit/>
          </a:bodyPr>
          <a:lstStyle/>
          <a:p>
            <a:pPr algn="ctr"/>
            <a:r>
              <a:rPr kumimoji="0" lang="en-US" altLang="zh-TW" sz="4400" b="1" dirty="0">
                <a:solidFill>
                  <a:srgbClr val="951720"/>
                </a:solidFill>
                <a:cs typeface="Tahoma" pitchFamily="34" charset="0"/>
              </a:rPr>
              <a:t>International Speech </a:t>
            </a:r>
          </a:p>
          <a:p>
            <a:pPr algn="ctr"/>
            <a:r>
              <a:rPr kumimoji="0" lang="en-US" altLang="zh-TW" sz="4400" b="1" dirty="0" smtClean="0">
                <a:solidFill>
                  <a:srgbClr val="951720"/>
                </a:solidFill>
                <a:cs typeface="Tahoma" pitchFamily="34" charset="0"/>
              </a:rPr>
              <a:t>Run-off Contest, Group B</a:t>
            </a:r>
            <a:endParaRPr kumimoji="0" lang="en-US" altLang="zh-TW" sz="60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000" b="1" dirty="0">
              <a:solidFill>
                <a:srgbClr val="C01E2A"/>
              </a:solidFill>
              <a:cs typeface="Tahoma" pitchFamily="34" charset="0"/>
            </a:endParaRPr>
          </a:p>
        </p:txBody>
      </p:sp>
      <p:pic>
        <p:nvPicPr>
          <p:cNvPr id="4104"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4105"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graphicFrame>
        <p:nvGraphicFramePr>
          <p:cNvPr id="19480" name="Group 24"/>
          <p:cNvGraphicFramePr>
            <a:graphicFrameLocks noGrp="1"/>
          </p:cNvGraphicFramePr>
          <p:nvPr/>
        </p:nvGraphicFramePr>
        <p:xfrm>
          <a:off x="590550" y="3124200"/>
          <a:ext cx="9029700" cy="2038985"/>
        </p:xfrm>
        <a:graphic>
          <a:graphicData uri="http://schemas.openxmlformats.org/drawingml/2006/table">
            <a:tbl>
              <a:tblPr/>
              <a:tblGrid>
                <a:gridCol w="1022350"/>
                <a:gridCol w="2946400"/>
                <a:gridCol w="5060950"/>
              </a:tblGrid>
              <a:tr h="461963">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rPr>
                        <a:t>Contestant</a:t>
                      </a:r>
                      <a:endParaRPr kumimoji="0" lang="en-US" altLang="zh-TW" sz="40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Speech Title</a:t>
                      </a:r>
                      <a:endParaRPr kumimoji="0" lang="en-US" altLang="zh-TW" sz="40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0825">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pic>
        <p:nvPicPr>
          <p:cNvPr id="3080"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3081"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sp>
        <p:nvSpPr>
          <p:cNvPr id="11" name="內容版面配置區 2"/>
          <p:cNvSpPr>
            <a:spLocks/>
          </p:cNvSpPr>
          <p:nvPr/>
        </p:nvSpPr>
        <p:spPr bwMode="auto">
          <a:xfrm>
            <a:off x="787400" y="2624137"/>
            <a:ext cx="8280400" cy="822325"/>
          </a:xfrm>
          <a:prstGeom prst="rect">
            <a:avLst/>
          </a:prstGeom>
          <a:noFill/>
          <a:ln w="9525">
            <a:noFill/>
            <a:miter lim="800000"/>
            <a:headEnd/>
            <a:tailEnd/>
          </a:ln>
        </p:spPr>
        <p:txBody>
          <a:bodyPr/>
          <a:lstStyle/>
          <a:p>
            <a:pPr marL="381000" indent="-381000" algn="ctr" eaLnBrk="0" hangingPunct="0">
              <a:spcBef>
                <a:spcPct val="20000"/>
              </a:spcBef>
              <a:buFont typeface="Arial" pitchFamily="34" charset="0"/>
              <a:buNone/>
            </a:pPr>
            <a:r>
              <a:rPr kumimoji="0" lang="en-US" altLang="zh-TW" sz="3200" dirty="0" smtClean="0">
                <a:latin typeface="Times New Roman" pitchFamily="18" charset="0"/>
              </a:rPr>
              <a:t>(Copy No. 2 when the draw is done.)</a:t>
            </a:r>
            <a:endParaRPr kumimoji="0" lang="zh-TW" altLang="en-US" sz="3200" dirty="0">
              <a:latin typeface="Times New Roman" pitchFamily="18" charset="0"/>
            </a:endParaRPr>
          </a:p>
        </p:txBody>
      </p:sp>
      <p:sp>
        <p:nvSpPr>
          <p:cNvPr id="12" name="TextBox 4"/>
          <p:cNvSpPr txBox="1">
            <a:spLocks noChangeArrowheads="1"/>
          </p:cNvSpPr>
          <p:nvPr/>
        </p:nvSpPr>
        <p:spPr bwMode="auto">
          <a:xfrm>
            <a:off x="1117600" y="1219200"/>
            <a:ext cx="7124700" cy="841541"/>
          </a:xfrm>
          <a:prstGeom prst="rect">
            <a:avLst/>
          </a:prstGeom>
          <a:noFill/>
          <a:ln w="9525">
            <a:noFill/>
            <a:miter lim="800000"/>
            <a:headEnd/>
            <a:tailEnd/>
          </a:ln>
        </p:spPr>
        <p:txBody>
          <a:bodyPr wrap="square" lIns="101882" tIns="50941" rIns="101882" bIns="50941">
            <a:spAutoFit/>
          </a:bodyPr>
          <a:lstStyle/>
          <a:p>
            <a:pPr algn="ctr"/>
            <a:r>
              <a:rPr kumimoji="0" lang="en-US" altLang="zh-TW" sz="4800" b="1" dirty="0" smtClean="0">
                <a:solidFill>
                  <a:srgbClr val="002060"/>
                </a:solidFill>
                <a:latin typeface="Times New Roman" pitchFamily="18" charset="0"/>
              </a:rPr>
              <a:t>One </a:t>
            </a:r>
            <a:r>
              <a:rPr kumimoji="0" lang="en-US" altLang="zh-TW" sz="4800" b="1" dirty="0">
                <a:solidFill>
                  <a:srgbClr val="002060"/>
                </a:solidFill>
                <a:latin typeface="Times New Roman" pitchFamily="18" charset="0"/>
              </a:rPr>
              <a:t>Minute of </a:t>
            </a:r>
            <a:r>
              <a:rPr kumimoji="0" lang="en-US" altLang="zh-TW" sz="4800" b="1" dirty="0" smtClean="0">
                <a:solidFill>
                  <a:srgbClr val="002060"/>
                </a:solidFill>
                <a:latin typeface="Times New Roman" pitchFamily="18" charset="0"/>
              </a:rPr>
              <a:t>Silence</a:t>
            </a:r>
            <a:endParaRPr kumimoji="0" lang="en-US" altLang="zh-TW" sz="4000" b="1" dirty="0">
              <a:solidFill>
                <a:srgbClr val="C01E2A"/>
              </a:solidFill>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151" name="TextBox 4"/>
          <p:cNvSpPr txBox="1">
            <a:spLocks noChangeArrowheads="1"/>
          </p:cNvSpPr>
          <p:nvPr/>
        </p:nvSpPr>
        <p:spPr bwMode="auto">
          <a:xfrm>
            <a:off x="0" y="1295400"/>
            <a:ext cx="9167813" cy="4473575"/>
          </a:xfrm>
          <a:prstGeom prst="rect">
            <a:avLst/>
          </a:prstGeom>
          <a:noFill/>
          <a:ln w="9525">
            <a:noFill/>
            <a:miter lim="800000"/>
            <a:headEnd/>
            <a:tailEnd/>
          </a:ln>
        </p:spPr>
        <p:txBody>
          <a:bodyPr lIns="101882" tIns="50941" rIns="101882" bIns="50941">
            <a:spAutoFit/>
          </a:bodyPr>
          <a:lstStyle/>
          <a:p>
            <a:pPr algn="ctr"/>
            <a:r>
              <a:rPr kumimoji="0" lang="en-US" altLang="zh-TW" sz="4400" b="1" dirty="0">
                <a:solidFill>
                  <a:srgbClr val="951720"/>
                </a:solidFill>
                <a:cs typeface="Tahoma" pitchFamily="34" charset="0"/>
              </a:rPr>
              <a:t>International Speech </a:t>
            </a:r>
          </a:p>
          <a:p>
            <a:pPr algn="ctr"/>
            <a:r>
              <a:rPr kumimoji="0" lang="en-US" altLang="zh-TW" sz="4400" b="1" dirty="0" smtClean="0">
                <a:solidFill>
                  <a:srgbClr val="951720"/>
                </a:solidFill>
                <a:cs typeface="Tahoma" pitchFamily="34" charset="0"/>
              </a:rPr>
              <a:t>Run-off Contest, Group B</a:t>
            </a:r>
            <a:endParaRPr kumimoji="0" lang="en-US" altLang="zh-TW" sz="6000" b="1" dirty="0" smtClean="0">
              <a:solidFill>
                <a:srgbClr val="C01E2A"/>
              </a:solidFill>
              <a:cs typeface="Tahoma" pitchFamily="34" charset="0"/>
            </a:endParaRPr>
          </a:p>
          <a:p>
            <a:pPr algn="ctr"/>
            <a:endParaRPr kumimoji="0" lang="en-US" altLang="zh-TW" sz="60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000" b="1" dirty="0">
              <a:solidFill>
                <a:srgbClr val="C01E2A"/>
              </a:solidFill>
              <a:cs typeface="Tahoma" pitchFamily="34" charset="0"/>
            </a:endParaRPr>
          </a:p>
        </p:txBody>
      </p:sp>
      <p:pic>
        <p:nvPicPr>
          <p:cNvPr id="6152"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6153"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graphicFrame>
        <p:nvGraphicFramePr>
          <p:cNvPr id="19480" name="Group 24"/>
          <p:cNvGraphicFramePr>
            <a:graphicFrameLocks noGrp="1"/>
          </p:cNvGraphicFramePr>
          <p:nvPr/>
        </p:nvGraphicFramePr>
        <p:xfrm>
          <a:off x="590550" y="3124200"/>
          <a:ext cx="9029700" cy="2038985"/>
        </p:xfrm>
        <a:graphic>
          <a:graphicData uri="http://schemas.openxmlformats.org/drawingml/2006/table">
            <a:tbl>
              <a:tblPr/>
              <a:tblGrid>
                <a:gridCol w="908050"/>
                <a:gridCol w="3035300"/>
                <a:gridCol w="5086350"/>
              </a:tblGrid>
              <a:tr h="461963">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rPr>
                        <a:t>Contestant</a:t>
                      </a:r>
                      <a:endParaRPr kumimoji="0" lang="en-US" altLang="zh-TW" sz="40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Speech Title</a:t>
                      </a:r>
                      <a:endParaRPr kumimoji="0" lang="en-US" altLang="zh-TW" sz="40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0825">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pic>
        <p:nvPicPr>
          <p:cNvPr id="7175"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7176"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sp>
        <p:nvSpPr>
          <p:cNvPr id="7177" name="內容版面配置區 2"/>
          <p:cNvSpPr>
            <a:spLocks/>
          </p:cNvSpPr>
          <p:nvPr/>
        </p:nvSpPr>
        <p:spPr bwMode="auto">
          <a:xfrm>
            <a:off x="787400" y="2212975"/>
            <a:ext cx="8280400" cy="2397125"/>
          </a:xfrm>
          <a:prstGeom prst="rect">
            <a:avLst/>
          </a:prstGeom>
          <a:noFill/>
          <a:ln w="9525">
            <a:noFill/>
            <a:miter lim="800000"/>
            <a:headEnd/>
            <a:tailEnd/>
          </a:ln>
        </p:spPr>
        <p:txBody>
          <a:bodyPr/>
          <a:lstStyle/>
          <a:p>
            <a:pPr marL="381000" indent="-381000" algn="ctr" eaLnBrk="0" hangingPunct="0">
              <a:spcBef>
                <a:spcPct val="20000"/>
              </a:spcBef>
              <a:buFont typeface="Arial" pitchFamily="34" charset="0"/>
              <a:buNone/>
            </a:pPr>
            <a:r>
              <a:rPr kumimoji="0" lang="en-US" altLang="zh-TW" sz="6000" b="1">
                <a:solidFill>
                  <a:srgbClr val="002060"/>
                </a:solidFill>
                <a:latin typeface="Times New Roman" pitchFamily="18" charset="0"/>
              </a:rPr>
              <a:t>Keep Silent Until </a:t>
            </a:r>
          </a:p>
          <a:p>
            <a:pPr marL="381000" indent="-381000" algn="ctr" eaLnBrk="0" hangingPunct="0">
              <a:spcBef>
                <a:spcPct val="20000"/>
              </a:spcBef>
              <a:buFont typeface="Arial" pitchFamily="34" charset="0"/>
              <a:buNone/>
            </a:pPr>
            <a:r>
              <a:rPr kumimoji="0" lang="en-US" altLang="zh-TW" sz="6000" b="1">
                <a:solidFill>
                  <a:srgbClr val="002060"/>
                </a:solidFill>
                <a:latin typeface="Times New Roman" pitchFamily="18" charset="0"/>
              </a:rPr>
              <a:t>Chief Judge’s Signal</a:t>
            </a:r>
            <a:endParaRPr kumimoji="0" lang="en-US" altLang="zh-TW" sz="6000" b="1" i="1">
              <a:solidFill>
                <a:srgbClr val="002060"/>
              </a:solidFill>
              <a:latin typeface="Times New Roman" pitchFamily="18" charset="0"/>
            </a:endParaRPr>
          </a:p>
          <a:p>
            <a:pPr marL="381000" indent="-381000" algn="ctr" eaLnBrk="0" hangingPunct="0">
              <a:spcBef>
                <a:spcPct val="20000"/>
              </a:spcBef>
              <a:buFont typeface="Arial" pitchFamily="34" charset="0"/>
              <a:buNone/>
            </a:pPr>
            <a:endParaRPr kumimoji="0" lang="zh-TW" altLang="en-US" sz="60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0" y="0"/>
            <a:ext cx="10155238" cy="7842250"/>
          </a:xfrm>
          <a:prstGeom prst="rect">
            <a:avLst/>
          </a:prstGeom>
          <a:noFill/>
          <a:ln w="9525">
            <a:noFill/>
            <a:miter lim="800000"/>
            <a:headEnd/>
            <a:tailEnd/>
          </a:ln>
        </p:spPr>
      </p:pic>
      <p:sp>
        <p:nvSpPr>
          <p:cNvPr id="35848" name="Text Box 8"/>
          <p:cNvSpPr txBox="1">
            <a:spLocks noChangeArrowheads="1"/>
          </p:cNvSpPr>
          <p:nvPr/>
        </p:nvSpPr>
        <p:spPr bwMode="auto">
          <a:xfrm>
            <a:off x="3441700" y="1955800"/>
            <a:ext cx="6616700" cy="3416300"/>
          </a:xfrm>
          <a:prstGeom prst="rect">
            <a:avLst/>
          </a:prstGeom>
          <a:noFill/>
          <a:ln w="9525" algn="ctr">
            <a:noFill/>
            <a:miter lim="800000"/>
            <a:headEnd/>
            <a:tailEnd/>
          </a:ln>
          <a:effectLst/>
        </p:spPr>
        <p:txBody>
          <a:bodyPr>
            <a:spAutoFit/>
          </a:bodyPr>
          <a:lstStyle/>
          <a:p>
            <a:pPr algn="ctr" defTabSz="914400">
              <a:defRPr/>
            </a:pPr>
            <a:r>
              <a:rPr kumimoji="0" lang="en-US" altLang="zh-TW" sz="5400" dirty="0">
                <a:solidFill>
                  <a:prstClr val="white"/>
                </a:solidFill>
                <a:effectLst>
                  <a:outerShdw blurRad="38100" dist="38100" dir="2700000" algn="tl">
                    <a:srgbClr val="C0C0C0"/>
                  </a:outerShdw>
                </a:effectLst>
                <a:latin typeface="Gill Sans Ultra Bold Condensed" pitchFamily="34" charset="0"/>
                <a:ea typeface="ヒラギノ角ゴ Pro W3" charset="-128"/>
                <a:cs typeface="+mn-cs"/>
              </a:rPr>
              <a:t>2013</a:t>
            </a:r>
          </a:p>
          <a:p>
            <a:pPr algn="ctr" defTabSz="914400">
              <a:defRPr/>
            </a:pPr>
            <a:r>
              <a:rPr kumimoji="0" lang="en-US" altLang="zh-TW" sz="5400" dirty="0">
                <a:solidFill>
                  <a:prstClr val="white"/>
                </a:solidFill>
                <a:effectLst>
                  <a:outerShdw blurRad="38100" dist="38100" dir="2700000" algn="tl">
                    <a:srgbClr val="C0C0C0"/>
                  </a:outerShdw>
                </a:effectLst>
                <a:latin typeface="Gill Sans Ultra Bold Condensed" pitchFamily="34" charset="0"/>
                <a:ea typeface="ヒラギノ角ゴ Pro W3" charset="-128"/>
                <a:cs typeface="+mn-cs"/>
              </a:rPr>
              <a:t>Spring Conference</a:t>
            </a:r>
          </a:p>
          <a:p>
            <a:pPr algn="ctr" defTabSz="914400">
              <a:defRPr/>
            </a:pPr>
            <a:r>
              <a:rPr kumimoji="0" lang="en-US" altLang="zh-TW" sz="5400" dirty="0">
                <a:solidFill>
                  <a:prstClr val="white"/>
                </a:solidFill>
                <a:effectLst>
                  <a:outerShdw blurRad="38100" dist="38100" dir="2700000" algn="tl">
                    <a:srgbClr val="C0C0C0"/>
                  </a:outerShdw>
                </a:effectLst>
                <a:latin typeface="Gill Sans Ultra Bold Condensed" pitchFamily="34" charset="0"/>
                <a:ea typeface="ヒラギノ角ゴ Pro W3" charset="-128"/>
                <a:cs typeface="+mn-cs"/>
              </a:rPr>
              <a:t>International Speech </a:t>
            </a:r>
            <a:r>
              <a:rPr kumimoji="0" lang="en-US" altLang="zh-TW" sz="5400" dirty="0" smtClean="0">
                <a:solidFill>
                  <a:prstClr val="white"/>
                </a:solidFill>
                <a:effectLst>
                  <a:outerShdw blurRad="38100" dist="38100" dir="2700000" algn="tl">
                    <a:srgbClr val="C0C0C0"/>
                  </a:outerShdw>
                </a:effectLst>
                <a:latin typeface="Gill Sans Ultra Bold Condensed" pitchFamily="34" charset="0"/>
                <a:ea typeface="ヒラギノ角ゴ Pro W3" charset="-128"/>
                <a:cs typeface="+mn-cs"/>
              </a:rPr>
              <a:t>Run-off </a:t>
            </a:r>
            <a:r>
              <a:rPr kumimoji="0" lang="en-US" altLang="zh-TW" sz="5400" dirty="0">
                <a:solidFill>
                  <a:prstClr val="white"/>
                </a:solidFill>
                <a:effectLst>
                  <a:outerShdw blurRad="38100" dist="38100" dir="2700000" algn="tl">
                    <a:srgbClr val="C0C0C0"/>
                  </a:outerShdw>
                </a:effectLst>
                <a:latin typeface="Gill Sans Ultra Bold Condensed" pitchFamily="34" charset="0"/>
                <a:ea typeface="ヒラギノ角ゴ Pro W3" charset="-128"/>
                <a:cs typeface="+mn-cs"/>
              </a:rPr>
              <a:t>Contest</a:t>
            </a:r>
            <a:endParaRPr kumimoji="0" lang="en-US" altLang="zh-TW" sz="5400" dirty="0">
              <a:solidFill>
                <a:prstClr val="white"/>
              </a:solidFill>
              <a:effectLst>
                <a:outerShdw blurRad="38100" dist="38100" dir="2700000" algn="tl">
                  <a:srgbClr val="C0C0C0"/>
                </a:outerShdw>
              </a:effectLst>
              <a:latin typeface="Arial" charset="0"/>
              <a:ea typeface="ヒラギノ角ゴ Pro W3" charset="-128"/>
              <a:cs typeface="+mn-cs"/>
            </a:endParaRPr>
          </a:p>
        </p:txBody>
      </p:sp>
      <p:sp>
        <p:nvSpPr>
          <p:cNvPr id="8196" name="Text Box 3"/>
          <p:cNvSpPr txBox="1">
            <a:spLocks noChangeArrowheads="1"/>
          </p:cNvSpPr>
          <p:nvPr/>
        </p:nvSpPr>
        <p:spPr bwMode="auto">
          <a:xfrm>
            <a:off x="685800" y="6954838"/>
            <a:ext cx="8978900" cy="522287"/>
          </a:xfrm>
          <a:prstGeom prst="rect">
            <a:avLst/>
          </a:prstGeom>
          <a:noFill/>
          <a:ln w="9525" algn="ctr">
            <a:noFill/>
            <a:miter lim="800000"/>
            <a:headEnd/>
            <a:tailEnd/>
          </a:ln>
        </p:spPr>
        <p:txBody>
          <a:bodyPr>
            <a:spAutoFit/>
          </a:bodyPr>
          <a:lstStyle/>
          <a:p>
            <a:pPr algn="ctr" defTabSz="914400"/>
            <a:r>
              <a:rPr kumimoji="0" lang="en-US" altLang="zh-TW" sz="2800">
                <a:solidFill>
                  <a:srgbClr val="FFFF66"/>
                </a:solidFill>
                <a:latin typeface="Gill Sans Ultra Bold Condensed"/>
              </a:rPr>
              <a:t>Spring High, Reach the Sky </a:t>
            </a:r>
            <a:r>
              <a:rPr kumimoji="0" lang="zh-TW" altLang="en-US" sz="2800">
                <a:solidFill>
                  <a:srgbClr val="FFFF66"/>
                </a:solidFill>
                <a:latin typeface="Gill Sans Ultra Bold Condensed"/>
              </a:rPr>
              <a:t>翼翔天開</a:t>
            </a:r>
            <a:endParaRPr kumimoji="0" lang="en-US" altLang="zh-TW" sz="2800">
              <a:solidFill>
                <a:srgbClr val="FFFF66"/>
              </a:solidFill>
              <a:latin typeface="Gill Sans Ultra Bold Condensed"/>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2686</TotalTime>
  <Words>1186</Words>
  <Application>Microsoft Office PowerPoint</Application>
  <PresentationFormat>自訂</PresentationFormat>
  <Paragraphs>124</Paragraphs>
  <Slides>8</Slides>
  <Notes>8</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Theme</vt:lpstr>
      <vt:lpstr>投影片 1</vt:lpstr>
      <vt:lpstr>投影片 2</vt:lpstr>
      <vt:lpstr>投影片 3</vt:lpstr>
      <vt:lpstr>投影片 4</vt:lpstr>
      <vt:lpstr>投影片 5</vt:lpstr>
      <vt:lpstr>投影片 6</vt:lpstr>
      <vt:lpstr>投影片 7</vt:lpstr>
      <vt:lpstr>投影片 8</vt:lpstr>
    </vt:vector>
  </TitlesOfParts>
  <Company>Toastmasters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Dorota Juska-Fairbanks</dc:creator>
  <cp:lastModifiedBy>user</cp:lastModifiedBy>
  <cp:revision>199</cp:revision>
  <cp:lastPrinted>2011-05-02T23:22:01Z</cp:lastPrinted>
  <dcterms:created xsi:type="dcterms:W3CDTF">2011-05-02T23:04:01Z</dcterms:created>
  <dcterms:modified xsi:type="dcterms:W3CDTF">2013-04-16T09:47:13Z</dcterms:modified>
</cp:coreProperties>
</file>