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4" r:id="rId2"/>
  </p:sldMasterIdLst>
  <p:notesMasterIdLst>
    <p:notesMasterId r:id="rId5"/>
  </p:notesMasterIdLst>
  <p:handoutMasterIdLst>
    <p:handoutMasterId r:id="rId6"/>
  </p:handoutMasterIdLst>
  <p:sldIdLst>
    <p:sldId id="256" r:id="rId3"/>
    <p:sldId id="314" r:id="rId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4" autoAdjust="0"/>
    <p:restoredTop sz="94660"/>
  </p:normalViewPr>
  <p:slideViewPr>
    <p:cSldViewPr>
      <p:cViewPr>
        <p:scale>
          <a:sx n="66" d="100"/>
          <a:sy n="66" d="100"/>
        </p:scale>
        <p:origin x="-172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831D8-9ABF-4FBE-9E46-A7DAD5E01441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A88EB-58AF-406D-9D67-C539080D2D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A8E295A9-02DF-48C4-83FB-A4C93825B46A}" type="datetime1">
              <a:rPr lang="zh-TW" altLang="en-US"/>
              <a:pPr>
                <a:defRPr/>
              </a:pPr>
              <a:t>2013/1/20</a:t>
            </a:fld>
            <a:endParaRPr lang="en-US" altLang="zh-TW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CAFCE9C-ED36-49D6-9169-95BE6ADEBAC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B0FA-55DD-4C7B-BF81-9C7F7DE5EEF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C0E0D-23FB-4941-B37C-1300081FE81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036638"/>
            <a:ext cx="2057400" cy="49069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036638"/>
            <a:ext cx="6019800" cy="49069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CDC85-A3CB-40A1-AA5E-6F7C86DE20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CC33D-91A7-49E8-A969-36F279B57D7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4820E-E7C7-43BF-B6FD-E7C2A7E8F25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4BC07-829D-46CA-B6C4-D48E28ED96D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D1AB8-EF04-44F9-9469-A52715025A0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2C9B2-B05E-4601-B17C-A8F68251AF2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54060-4A11-4734-A0BD-666F33986F8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462E4-75F9-46DA-95B6-C62DFC17327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3864-8397-4742-975A-E46D3362400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C2CF-7E1B-49BC-9697-AD1B2998BA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17CC9-C873-4BA3-A57C-510F8B68369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3F071-CA6C-4AF1-94E8-5FEC4A6BF53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70E62-DA89-43E5-9EED-8767547F9F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C0D05-022F-484F-8660-1741F0CFAE9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47F20-E183-469A-90CE-8FD97E85D02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2734-7F5A-415C-BAEA-5C49571C44C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E70C0-7A07-4FFE-A3EA-B3400B8D6C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77D89-D072-45CA-A960-1074CB4582A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9537-AEAA-4C96-8876-3B7FFFDDBF7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AE2E8-D9AB-461F-9C5A-AE32B53C79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36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BAEF09B-F9DE-4F14-9D48-1276316EF3A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019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fld id="{C30BE1BB-3488-4D00-980D-0DE54B89477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2FC9F86-095E-48E8-952A-86692FFD809A}" type="slidenum">
              <a:rPr lang="zh-TW" altLang="en-US" smtClean="0">
                <a:latin typeface="Arial" pitchFamily="34" charset="0"/>
              </a:rPr>
              <a:pPr/>
              <a:t>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916113"/>
            <a:ext cx="7989887" cy="2447925"/>
          </a:xfrm>
        </p:spPr>
        <p:txBody>
          <a:bodyPr/>
          <a:lstStyle/>
          <a:p>
            <a:endParaRPr lang="zh-TW" altLang="en-US" sz="4000" dirty="0" smtClean="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08488"/>
            <a:ext cx="6769100" cy="1163652"/>
          </a:xfrm>
        </p:spPr>
        <p:txBody>
          <a:bodyPr/>
          <a:lstStyle/>
          <a:p>
            <a:endParaRPr lang="en-US" altLang="zh-TW" b="1" dirty="0" smtClean="0">
              <a:solidFill>
                <a:srgbClr val="003399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BBC2CF-7E1B-49BC-9697-AD1B2998BA08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2011-_blank_template">
  <a:themeElements>
    <a:clrScheme name="2011-_blank_template 14">
      <a:dk1>
        <a:srgbClr val="000000"/>
      </a:dk1>
      <a:lt1>
        <a:srgbClr val="FFFFFF"/>
      </a:lt1>
      <a:dk2>
        <a:srgbClr val="004165"/>
      </a:dk2>
      <a:lt2>
        <a:srgbClr val="808080"/>
      </a:lt2>
      <a:accent1>
        <a:srgbClr val="772432"/>
      </a:accent1>
      <a:accent2>
        <a:srgbClr val="004165"/>
      </a:accent2>
      <a:accent3>
        <a:srgbClr val="FFFFFF"/>
      </a:accent3>
      <a:accent4>
        <a:srgbClr val="000000"/>
      </a:accent4>
      <a:accent5>
        <a:srgbClr val="BDACAD"/>
      </a:accent5>
      <a:accent6>
        <a:srgbClr val="003A5B"/>
      </a:accent6>
      <a:hlink>
        <a:srgbClr val="CD202C"/>
      </a:hlink>
      <a:folHlink>
        <a:srgbClr val="CD202C"/>
      </a:folHlink>
    </a:clrScheme>
    <a:fontScheme name="2011-_blank_template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lnDef>
  </a:objectDefaults>
  <a:extraClrSchemeLst>
    <a:extraClrScheme>
      <a:clrScheme name="2011-_blank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1-_blank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1-_blank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1-_blank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1-_blank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1-_blank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1-_blank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1-_blank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1-_blank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1-_blank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1-_blank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1-_blank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1-_blank_template 13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A9B2B1"/>
        </a:hlink>
        <a:folHlink>
          <a:srgbClr val="F2DF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1-_blank_template 14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CD202C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1-_blank_template 15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A9B2B1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pacer">
  <a:themeElements>
    <a:clrScheme name="Spacer 13">
      <a:dk1>
        <a:srgbClr val="000000"/>
      </a:dk1>
      <a:lt1>
        <a:srgbClr val="FFFFFF"/>
      </a:lt1>
      <a:dk2>
        <a:srgbClr val="004165"/>
      </a:dk2>
      <a:lt2>
        <a:srgbClr val="808080"/>
      </a:lt2>
      <a:accent1>
        <a:srgbClr val="772432"/>
      </a:accent1>
      <a:accent2>
        <a:srgbClr val="004165"/>
      </a:accent2>
      <a:accent3>
        <a:srgbClr val="FFFFFF"/>
      </a:accent3>
      <a:accent4>
        <a:srgbClr val="000000"/>
      </a:accent4>
      <a:accent5>
        <a:srgbClr val="BDACAD"/>
      </a:accent5>
      <a:accent6>
        <a:srgbClr val="003A5B"/>
      </a:accent6>
      <a:hlink>
        <a:srgbClr val="CD202C"/>
      </a:hlink>
      <a:folHlink>
        <a:srgbClr val="CD202C"/>
      </a:folHlink>
    </a:clrScheme>
    <a:fontScheme name="Spac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lnDef>
  </a:objectDefaults>
  <a:extraClrSchemeLst>
    <a:extraClrScheme>
      <a:clrScheme name="Spac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cer 13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CD202C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cer 14">
        <a:dk1>
          <a:srgbClr val="000000"/>
        </a:dk1>
        <a:lt1>
          <a:srgbClr val="FFFFFF"/>
        </a:lt1>
        <a:dk2>
          <a:srgbClr val="004165"/>
        </a:dk2>
        <a:lt2>
          <a:srgbClr val="808080"/>
        </a:lt2>
        <a:accent1>
          <a:srgbClr val="772432"/>
        </a:accent1>
        <a:accent2>
          <a:srgbClr val="004165"/>
        </a:accent2>
        <a:accent3>
          <a:srgbClr val="FFFFFF"/>
        </a:accent3>
        <a:accent4>
          <a:srgbClr val="000000"/>
        </a:accent4>
        <a:accent5>
          <a:srgbClr val="BDACAD"/>
        </a:accent5>
        <a:accent6>
          <a:srgbClr val="003A5B"/>
        </a:accent6>
        <a:hlink>
          <a:srgbClr val="A9B2B1"/>
        </a:hlink>
        <a:folHlink>
          <a:srgbClr val="CD20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2011-_blank_template</Template>
  <TotalTime>3080</TotalTime>
  <Words>2</Words>
  <Application>Microsoft Office PowerPoint</Application>
  <PresentationFormat>如螢幕大小 (4:3)</PresentationFormat>
  <Paragraphs>2</Paragraphs>
  <Slides>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2011-_blank_template</vt:lpstr>
      <vt:lpstr>Spacer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&amp; Division Governor Trainging 區總監與部總監教育訓練  Develop Successful Teams 建構成功團隊</dc:title>
  <dc:creator>Teresa</dc:creator>
  <cp:lastModifiedBy>USER</cp:lastModifiedBy>
  <cp:revision>123</cp:revision>
  <dcterms:created xsi:type="dcterms:W3CDTF">2012-06-25T17:33:02Z</dcterms:created>
  <dcterms:modified xsi:type="dcterms:W3CDTF">2013-01-20T15:43:32Z</dcterms:modified>
</cp:coreProperties>
</file>