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F713-2B61-4E15-B933-786C1BBE16C3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44A41-1C13-4320-BBBB-71E41DEEF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BE3F2-FB60-407F-8C7A-2B852704E80B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BB595-3C2C-4147-9D7F-903C0BDBF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ea typeface="+mn-ea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ea typeface="+mn-ea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9D35F-F95F-432B-914B-B45D41CF5D9C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B97E4-F2CC-4131-88D8-84E958489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9D19F-7BB2-409C-8FC6-A185F31C1958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A6629-EC32-47D7-AF78-C4AD2AD11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ea typeface="+mn-ea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ea typeface="+mn-ea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A1D2-2666-40F5-A0A9-CB99482259ED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23901-9854-413D-9CE1-0598F95F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C80B7-8591-46C7-92DB-DB4ABC762F59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BE0B8-652B-4E4F-9D30-2671DBBAC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65F1D-A538-4B21-A44F-ECAA6AADED86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3FF3-540E-4BD7-ABA0-3C8FFA4F3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DFC3-ED18-4F46-A4AD-ED3E63452783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68613-E850-46F0-9A06-2DC89DCA6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316B-18F4-4A94-8056-4394C4460B9C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F6979-A002-408D-9250-D11CDB5F6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E463-1E7E-4B67-87CB-4DCAFA6061C6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C0DAB-CC5B-4928-92B4-EB39B8A78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5D3CE-72AD-416F-9F13-A4AF8EE0A395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412B-83B8-4856-8DE3-5D39C8F31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661C-3D5B-4F09-A832-333D2D8D7BC2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2735-091D-4840-9C31-60D6E157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5A31-CA70-4399-BC16-6E2B07A2399C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B07F-45A6-40F2-9F24-2C46E1043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316CF-FB23-4606-A65A-C2F37CD70E9D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FC7E9-EC38-4DF4-B95E-3C66F4F78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9D500-1936-49E5-BF4A-77DA8E8C28A1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DD8CA-6B4D-40E5-9BDE-7A140A637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4EDB-BD37-471E-8AAA-64E96462F71D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1FE3D-0561-4267-AD89-338F2DF41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9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7E0332-8997-4828-A344-C22AC013726A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9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000" dirty="0">
                <a:solidFill>
                  <a:srgbClr val="FE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BEA8A8-0438-4392-9007-C63395FAB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ctrTitle"/>
          </p:nvPr>
        </p:nvSpPr>
        <p:spPr>
          <a:xfrm>
            <a:off x="2476500" y="2057400"/>
            <a:ext cx="9486900" cy="2616200"/>
          </a:xfrm>
        </p:spPr>
        <p:txBody>
          <a:bodyPr/>
          <a:lstStyle/>
          <a:p>
            <a:r>
              <a:rPr lang="en-US" altLang="zh-TW" sz="4000" smtClean="0"/>
              <a:t>Translation Committee &amp; </a:t>
            </a:r>
            <a:br>
              <a:rPr lang="en-US" altLang="zh-TW" sz="4000" smtClean="0"/>
            </a:br>
            <a:r>
              <a:rPr lang="en-US" altLang="zh-TW" sz="4000" smtClean="0"/>
              <a:t>Traditional Chinese Translation Reviewers Team Report</a:t>
            </a:r>
            <a:br>
              <a:rPr lang="en-US" altLang="zh-TW" sz="4000" smtClean="0"/>
            </a:br>
            <a:r>
              <a:rPr lang="zh-TW" altLang="en-US" sz="4000" smtClean="0"/>
              <a:t>翻譯委員會暨繁體中文翻譯審稿團隊報告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76500" y="5118100"/>
            <a:ext cx="8915400" cy="1346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TW" sz="3200" dirty="0" smtClean="0"/>
              <a:t>Grace Shih</a:t>
            </a:r>
            <a:r>
              <a:rPr lang="zh-TW" altLang="en-US" sz="3200" dirty="0" smtClean="0"/>
              <a:t>  施惠芳</a:t>
            </a:r>
            <a:endParaRPr lang="en-US" altLang="zh-TW" sz="3200" dirty="0" smtClean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TW" sz="3200" dirty="0" smtClean="0"/>
              <a:t>Committee Chair &amp; Chief Reviewer </a:t>
            </a:r>
            <a:r>
              <a:rPr lang="zh-TW" altLang="en-US" sz="3200" dirty="0" smtClean="0"/>
              <a:t>主席暨主審</a:t>
            </a:r>
            <a:endParaRPr lang="en-US" altLang="zh-TW" sz="3200" dirty="0" smtClean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TW" sz="3200" dirty="0" smtClean="0"/>
              <a:t>2015/11/29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>
          <a:xfrm>
            <a:off x="2589213" y="357188"/>
            <a:ext cx="8912225" cy="1281112"/>
          </a:xfrm>
        </p:spPr>
        <p:txBody>
          <a:bodyPr/>
          <a:lstStyle/>
          <a:p>
            <a:r>
              <a:rPr lang="en-US" altLang="zh-TW" smtClean="0"/>
              <a:t>Completed Projects</a:t>
            </a:r>
            <a:br>
              <a:rPr lang="en-US" altLang="zh-TW" smtClean="0"/>
            </a:br>
            <a:r>
              <a:rPr lang="zh-TW" altLang="en-US" smtClean="0"/>
              <a:t>已完成之工作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2589213" y="1993900"/>
            <a:ext cx="8332787" cy="4483100"/>
          </a:xfrm>
        </p:spPr>
        <p:txBody>
          <a:bodyPr/>
          <a:lstStyle/>
          <a:p>
            <a:r>
              <a:rPr lang="en-US" altLang="zh-TW" sz="2400" smtClean="0"/>
              <a:t>Terminology </a:t>
            </a:r>
            <a:r>
              <a:rPr lang="zh-TW" altLang="en-US" sz="2400" smtClean="0"/>
              <a:t>辭彙</a:t>
            </a:r>
            <a:endParaRPr lang="en-US" altLang="zh-TW" sz="2400" smtClean="0"/>
          </a:p>
          <a:p>
            <a:r>
              <a:rPr lang="en-US" altLang="zh-TW" sz="2400" smtClean="0"/>
              <a:t>Club Leadership Handbook </a:t>
            </a:r>
            <a:r>
              <a:rPr lang="zh-TW" altLang="en-US" sz="2400" smtClean="0"/>
              <a:t>分會幹部手冊</a:t>
            </a:r>
            <a:endParaRPr lang="en-US" altLang="zh-TW" sz="2400" smtClean="0"/>
          </a:p>
          <a:p>
            <a:r>
              <a:rPr lang="en-US" altLang="zh-TW" sz="2400" smtClean="0"/>
              <a:t>DCP &amp; Club Success Plan</a:t>
            </a:r>
            <a:r>
              <a:rPr lang="zh-TW" altLang="en-US" sz="2400" smtClean="0"/>
              <a:t> 傑出分會計畫暨分會成功計畫</a:t>
            </a:r>
            <a:endParaRPr lang="en-US" altLang="zh-TW" sz="2400" smtClean="0"/>
          </a:p>
          <a:p>
            <a:r>
              <a:rPr lang="en-US" altLang="zh-TW" sz="2400" smtClean="0"/>
              <a:t>New Member Application Form</a:t>
            </a:r>
            <a:r>
              <a:rPr lang="zh-TW" altLang="en-US" sz="2400" smtClean="0"/>
              <a:t> 入會申請表</a:t>
            </a:r>
            <a:endParaRPr lang="en-US" altLang="zh-TW" sz="2400" smtClean="0"/>
          </a:p>
          <a:p>
            <a:r>
              <a:rPr lang="en-US" altLang="zh-TW" sz="2400" smtClean="0"/>
              <a:t>Moments of Truth</a:t>
            </a:r>
            <a:r>
              <a:rPr lang="zh-TW" altLang="en-US" sz="2400" smtClean="0"/>
              <a:t> 關鍵時刻</a:t>
            </a:r>
            <a:endParaRPr lang="en-US" altLang="zh-TW" sz="2400" smtClean="0"/>
          </a:p>
          <a:p>
            <a:r>
              <a:rPr lang="en-US" altLang="zh-TW" sz="2400" smtClean="0">
                <a:solidFill>
                  <a:srgbClr val="C00000"/>
                </a:solidFill>
              </a:rPr>
              <a:t>High Performance Leadership Project</a:t>
            </a:r>
            <a:r>
              <a:rPr lang="zh-TW" altLang="en-US" sz="2400" smtClean="0">
                <a:solidFill>
                  <a:srgbClr val="C00000"/>
                </a:solidFill>
              </a:rPr>
              <a:t> 高成效領導課程</a:t>
            </a:r>
            <a:endParaRPr lang="en-US" altLang="zh-TW" sz="24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>
          <a:xfrm>
            <a:off x="2589213" y="369888"/>
            <a:ext cx="8912225" cy="1281112"/>
          </a:xfrm>
        </p:spPr>
        <p:txBody>
          <a:bodyPr/>
          <a:lstStyle/>
          <a:p>
            <a:r>
              <a:rPr lang="en-US" altLang="zh-TW" smtClean="0"/>
              <a:t>Committee Members</a:t>
            </a:r>
            <a:br>
              <a:rPr lang="en-US" altLang="zh-TW" smtClean="0"/>
            </a:br>
            <a:r>
              <a:rPr lang="zh-TW" altLang="en-US" smtClean="0"/>
              <a:t>委員會成員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2589213" y="1816100"/>
            <a:ext cx="8915400" cy="4533900"/>
          </a:xfrm>
        </p:spPr>
        <p:txBody>
          <a:bodyPr/>
          <a:lstStyle/>
          <a:p>
            <a:r>
              <a:rPr lang="en-US" altLang="zh-TW" sz="3200" smtClean="0"/>
              <a:t>Reviewers:</a:t>
            </a:r>
          </a:p>
          <a:p>
            <a:pPr lvl="1"/>
            <a:r>
              <a:rPr lang="en-US" altLang="zh-TW" sz="3000" smtClean="0"/>
              <a:t>Jeffrey Huang </a:t>
            </a:r>
            <a:r>
              <a:rPr lang="zh-TW" altLang="en-US" sz="3000" smtClean="0"/>
              <a:t>黃瀚誼</a:t>
            </a:r>
            <a:endParaRPr lang="en-US" altLang="zh-TW" sz="3000" smtClean="0"/>
          </a:p>
          <a:p>
            <a:pPr lvl="1"/>
            <a:r>
              <a:rPr lang="en-US" altLang="zh-TW" sz="3000" smtClean="0"/>
              <a:t>Solomon Chen</a:t>
            </a:r>
            <a:r>
              <a:rPr lang="zh-TW" altLang="en-US" sz="3000" smtClean="0"/>
              <a:t> 陳立山</a:t>
            </a:r>
            <a:endParaRPr lang="en-US" altLang="zh-TW" sz="3000" smtClean="0"/>
          </a:p>
          <a:p>
            <a:pPr lvl="1"/>
            <a:r>
              <a:rPr lang="en-US" altLang="zh-TW" sz="3000" smtClean="0"/>
              <a:t>Sigrid Chen</a:t>
            </a:r>
            <a:r>
              <a:rPr lang="zh-TW" altLang="en-US" sz="3000" smtClean="0"/>
              <a:t> 陳素宜</a:t>
            </a:r>
            <a:endParaRPr lang="en-US" altLang="zh-TW" sz="3000" smtClean="0"/>
          </a:p>
          <a:p>
            <a:pPr lvl="1"/>
            <a:r>
              <a:rPr lang="en-US" altLang="zh-TW" sz="3000" smtClean="0"/>
              <a:t>Mike Yang</a:t>
            </a:r>
            <a:r>
              <a:rPr lang="zh-TW" altLang="en-US" sz="3000" smtClean="0"/>
              <a:t> 楊冀光</a:t>
            </a:r>
            <a:endParaRPr lang="en-US" altLang="zh-TW" sz="3000" smtClean="0"/>
          </a:p>
          <a:p>
            <a:pPr lvl="1"/>
            <a:r>
              <a:rPr lang="en-US" altLang="zh-TW" sz="3000" smtClean="0"/>
              <a:t>Jorie Wu</a:t>
            </a:r>
            <a:r>
              <a:rPr lang="zh-TW" altLang="en-US" sz="3000" smtClean="0"/>
              <a:t> 吳咨杏</a:t>
            </a:r>
            <a:endParaRPr lang="en-US" altLang="zh-TW" sz="3000" smtClean="0"/>
          </a:p>
          <a:p>
            <a:r>
              <a:rPr lang="en-US" altLang="zh-TW" sz="3200" smtClean="0"/>
              <a:t>Chief Reviewer: Grace Shih </a:t>
            </a:r>
            <a:r>
              <a:rPr lang="zh-TW" altLang="en-US" sz="3200" smtClean="0"/>
              <a:t>施惠芳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/>
          </p:nvPr>
        </p:nvSpPr>
        <p:spPr>
          <a:xfrm>
            <a:off x="2592388" y="344488"/>
            <a:ext cx="8912225" cy="1281112"/>
          </a:xfrm>
        </p:spPr>
        <p:txBody>
          <a:bodyPr/>
          <a:lstStyle/>
          <a:p>
            <a:r>
              <a:rPr lang="en-US" altLang="zh-TW" smtClean="0"/>
              <a:t>Future Tasks</a:t>
            </a:r>
            <a:br>
              <a:rPr lang="en-US" altLang="zh-TW" smtClean="0"/>
            </a:br>
            <a:r>
              <a:rPr lang="zh-TW" altLang="en-US" smtClean="0"/>
              <a:t>未來的工作與挑戰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3" y="1905000"/>
            <a:ext cx="8915400" cy="40068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Speech Contest Rulebook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演講比賽規則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TW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(Early December </a:t>
            </a:r>
            <a:r>
              <a:rPr lang="zh-TW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預期</a:t>
            </a:r>
            <a:r>
              <a:rPr lang="en-US" altLang="zh-TW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  <a:r>
              <a:rPr lang="zh-TW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月初開始審稿</a:t>
            </a:r>
            <a:r>
              <a:rPr lang="en-US" altLang="zh-TW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altLang="zh-TW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新細明體" panose="02020500000000000000" pitchFamily="18" charset="-120"/>
              </a:rPr>
              <a:t>？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更新教育課程？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We need more reviewers! Please join us!</a:t>
            </a:r>
          </a:p>
          <a:p>
            <a:pPr marL="457200" lvl="1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我們亟需更多新血的加入</a:t>
            </a:r>
            <a:r>
              <a:rPr lang="zh-TW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！請加入翻譯委員會！</a:t>
            </a:r>
            <a:endParaRPr lang="en-US" altLang="zh-TW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en-US" altLang="zh-TW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zh-TW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208</Words>
  <Application>Microsoft Office PowerPoint</Application>
  <PresentationFormat>自訂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17</vt:i4>
      </vt:variant>
      <vt:variant>
        <vt:lpstr>投影片標題</vt:lpstr>
      </vt:variant>
      <vt:variant>
        <vt:i4>4</vt:i4>
      </vt:variant>
    </vt:vector>
  </HeadingPairs>
  <TitlesOfParts>
    <vt:vector size="27" baseType="lpstr">
      <vt:lpstr>Century Gothic</vt:lpstr>
      <vt:lpstr>新細明體</vt:lpstr>
      <vt:lpstr>Arial</vt:lpstr>
      <vt:lpstr>Wingdings 3</vt:lpstr>
      <vt:lpstr>Calibri</vt:lpstr>
      <vt:lpstr>微軟正黑體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絲縷</vt:lpstr>
      <vt:lpstr>Translation Committee &amp;  Traditional Chinese Translation Reviewers Team Report 翻譯委員會暨繁體中文翻譯審稿團隊報告</vt:lpstr>
      <vt:lpstr>Completed Projects 已完成之工作</vt:lpstr>
      <vt:lpstr>Committee Members 委員會成員</vt:lpstr>
      <vt:lpstr>Future Tasks 未來的工作與挑戰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Committee Report 翻譯委員會報告</dc:title>
  <dc:creator>grace shih</dc:creator>
  <cp:lastModifiedBy>user</cp:lastModifiedBy>
  <cp:revision>6</cp:revision>
  <dcterms:created xsi:type="dcterms:W3CDTF">2015-11-28T16:50:41Z</dcterms:created>
  <dcterms:modified xsi:type="dcterms:W3CDTF">2015-12-01T05:20:50Z</dcterms:modified>
</cp:coreProperties>
</file>