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6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06549-E8B4-43FC-9B8F-1F239B85267E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7E60-1499-42B8-98D0-5461F2ECE0E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6055B-CA4D-4810-82D1-12417359A7FD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18985-3BFD-4773-A66E-1F1829FD05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825AF-92D4-4A8A-A3DD-E43152C891D6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C7321-60BC-446B-9ADA-FB728AAAA03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4E8E-5BD2-4AA4-AF5B-771EA9FBDF3A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346FA-F57F-445D-9415-6B68AC8BC0A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7BF1F-C966-41D8-8D2E-5041DB2805D6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960B8-A936-4B91-ACC6-082EBA40F7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F13F-0287-43F8-9589-5B70C44AE9ED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C4F10-3279-4339-A978-AEB99235689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F9DD3-BD8B-411A-A377-B2E4C381D68A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739BE-4E71-46E9-A6B0-63C1AD1084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72ED7-7FF4-48E1-8D68-179D82367EED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E2F14-7296-454D-92C0-F61899D30C2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56129-1FF2-4FF7-A6CE-B98D67728366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94382-F658-479B-A10C-D138ACFDD22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3875D-4AB7-49BB-8EF3-B142D5E0130F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C216-7E42-4958-ACF3-76C350683A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A79E7-542B-4548-B34A-3D29444F5B9B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4D373-1797-47D8-BFDC-0317FE6544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FCB682D-C292-4EA9-BE54-EDE23EC7132C}" type="datetimeFigureOut">
              <a:rPr lang="zh-TW" altLang="en-US"/>
              <a:pPr>
                <a:defRPr/>
              </a:pPr>
              <a:t>2015/12/1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79AC59D-5C2B-4956-9CA0-A117E1F32C4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28775"/>
            <a:ext cx="7772400" cy="11525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Quality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Leadership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Committee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14" name="副標題 2"/>
          <p:cNvSpPr>
            <a:spLocks noGrp="1"/>
          </p:cNvSpPr>
          <p:nvPr>
            <p:ph type="subTitle" idx="1"/>
          </p:nvPr>
        </p:nvSpPr>
        <p:spPr>
          <a:xfrm>
            <a:off x="1371600" y="2852738"/>
            <a:ext cx="6400800" cy="2786062"/>
          </a:xfrm>
        </p:spPr>
        <p:txBody>
          <a:bodyPr/>
          <a:lstStyle/>
          <a:p>
            <a:r>
              <a:rPr lang="zh-TW" altLang="zh-TW" sz="4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優質領導委員會</a:t>
            </a:r>
            <a:r>
              <a:rPr lang="zh-TW" altLang="en-US" sz="4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報告</a:t>
            </a:r>
            <a:endParaRPr lang="en-US" altLang="zh-TW" sz="440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240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2015</a:t>
            </a:r>
            <a:r>
              <a:rPr lang="zh-TW" altLang="en-US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29 </a:t>
            </a:r>
            <a:r>
              <a:rPr lang="zh-TW" altLang="en-US" sz="240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日</a:t>
            </a:r>
            <a:endParaRPr lang="en-US" altLang="zh-TW" sz="240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4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講師成員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吳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咨杏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 (</a:t>
            </a:r>
            <a:r>
              <a:rPr lang="en-US" altLang="zh-TW" sz="3000" dirty="0" err="1">
                <a:latin typeface="標楷體" pitchFamily="65" charset="-120"/>
                <a:ea typeface="標楷體" pitchFamily="65" charset="-120"/>
              </a:rPr>
              <a:t>Jorie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 Wu, DTM)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總會顧問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陳世明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(Edward Chen, ACB, ALB)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前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部總監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楊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冀光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 (Mike Yang, DTM)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總會顧問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蔡嬌燕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(Joy Tsai, DTM)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總會顧問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吳天勝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(Tension Wu, DTM) 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前中部教育主席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梁守誠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(Eric Liang, DTM)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總會顧問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施惠芳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(Grace Shih, DTM)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總會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顧問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蔡佩玲 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(Lillian Tsai, ACS)</a:t>
            </a:r>
            <a:r>
              <a:rPr lang="zh-TW" altLang="en-US" sz="3000" smtClean="0">
                <a:latin typeface="標楷體" pitchFamily="65" charset="-120"/>
                <a:ea typeface="標楷體" pitchFamily="65" charset="-120"/>
              </a:rPr>
              <a:t>南區教育總監</a:t>
            </a:r>
            <a:r>
              <a:rPr lang="en-US" altLang="zh-TW" sz="30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         </a:t>
            </a:r>
            <a:endParaRPr lang="zh-TW" altLang="zh-TW" sz="3000" dirty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方瑞源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( Harry Fong, DTM)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總會顧問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工作坊設計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1536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一階段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: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優質領導力與教練型領導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sz="28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內容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一整天的課程包括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TM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核心價值、授權藝術、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專注力練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習、目標導向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GROW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流程，及有效聆聽與提問的重要技巧，以克服溝通中之盲點。 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對象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: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歡迎所有會友參加。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工作坊設計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38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第二階段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主持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有效會議</a:t>
            </a: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內容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  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學習主持有效幹部會議，達成共識，促進團隊合作，解決會務問題。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透過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參與式的共識性會議，提升會議效率，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亦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有助於您在演講會之外的會務主持。  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對象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以各分會會長，教育副會長 ，區總監，部總監為主。</a:t>
            </a: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本年度已完成進階工作坊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第二階段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6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0" name="內容版面配置區 2"/>
          <p:cNvSpPr>
            <a:spLocks noGrp="1"/>
          </p:cNvSpPr>
          <p:nvPr>
            <p:ph idx="1"/>
          </p:nvPr>
        </p:nvSpPr>
        <p:spPr>
          <a:xfrm>
            <a:off x="1331913" y="1773238"/>
            <a:ext cx="6923087" cy="4352925"/>
          </a:xfrm>
        </p:spPr>
        <p:txBody>
          <a:bodyPr/>
          <a:lstStyle/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中部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: 2015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日  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台中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南部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: 2015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日 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高雄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北部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: 2015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日 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內湖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60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8229600" cy="1143000"/>
          </a:xfrm>
        </p:spPr>
        <p:txBody>
          <a:bodyPr/>
          <a:lstStyle/>
          <a:p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下半年工作坊預排</a:t>
            </a:r>
            <a:r>
              <a:rPr lang="en-US" altLang="zh-TW" sz="40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第一階段</a:t>
            </a:r>
            <a:r>
              <a:rPr lang="en-US" altLang="zh-TW" sz="400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40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434" name="內容版面配置區 2"/>
          <p:cNvSpPr>
            <a:spLocks noGrp="1"/>
          </p:cNvSpPr>
          <p:nvPr>
            <p:ph idx="1"/>
          </p:nvPr>
        </p:nvSpPr>
        <p:spPr>
          <a:xfrm>
            <a:off x="2555875" y="2565400"/>
            <a:ext cx="8229600" cy="4525963"/>
          </a:xfrm>
        </p:spPr>
        <p:txBody>
          <a:bodyPr/>
          <a:lstStyle/>
          <a:p>
            <a:r>
              <a:rPr lang="en-US" altLang="zh-TW" sz="4000" smtClean="0">
                <a:latin typeface="標楷體" pitchFamily="65" charset="-120"/>
                <a:ea typeface="標楷體" pitchFamily="65" charset="-120"/>
              </a:rPr>
              <a:t>3/4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月份</a:t>
            </a:r>
            <a:r>
              <a:rPr lang="en-US" altLang="zh-TW" sz="400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南部</a:t>
            </a:r>
            <a:endParaRPr lang="en-US" altLang="zh-TW" sz="400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000" smtClean="0">
                <a:latin typeface="標楷體" pitchFamily="65" charset="-120"/>
                <a:ea typeface="標楷體" pitchFamily="65" charset="-120"/>
              </a:rPr>
              <a:t>4/5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月份</a:t>
            </a:r>
            <a:r>
              <a:rPr lang="en-US" altLang="zh-TW" sz="400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中部</a:t>
            </a:r>
            <a:endParaRPr lang="en-US" altLang="zh-TW" sz="400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000" smtClean="0">
                <a:latin typeface="標楷體" pitchFamily="65" charset="-120"/>
                <a:ea typeface="標楷體" pitchFamily="65" charset="-120"/>
              </a:rPr>
              <a:t>5/6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月份</a:t>
            </a:r>
            <a:r>
              <a:rPr lang="en-US" altLang="zh-TW" sz="400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北部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/>
          </p:nvPr>
        </p:nvSpPr>
        <p:spPr>
          <a:xfrm>
            <a:off x="395288" y="2349500"/>
            <a:ext cx="8229600" cy="1143000"/>
          </a:xfrm>
        </p:spPr>
        <p:txBody>
          <a:bodyPr/>
          <a:lstStyle/>
          <a:p>
            <a:r>
              <a:rPr lang="zh-TW" altLang="en-US" sz="4800" smtClean="0">
                <a:latin typeface="標楷體" pitchFamily="65" charset="-120"/>
                <a:ea typeface="標楷體" pitchFamily="65" charset="-120"/>
              </a:rPr>
              <a:t>謝謝</a:t>
            </a:r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373</Words>
  <Application>Microsoft Office PowerPoint</Application>
  <PresentationFormat>如螢幕大小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Calibri</vt:lpstr>
      <vt:lpstr>新細明體</vt:lpstr>
      <vt:lpstr>Arial</vt:lpstr>
      <vt:lpstr>標楷體</vt:lpstr>
      <vt:lpstr>Office 佈景主題</vt:lpstr>
      <vt:lpstr>Quality Leadership Committee</vt:lpstr>
      <vt:lpstr>講師成員</vt:lpstr>
      <vt:lpstr> 工作坊設計 </vt:lpstr>
      <vt:lpstr> 工作坊設計 </vt:lpstr>
      <vt:lpstr>本年度已完成進階工作坊(第二階段)</vt:lpstr>
      <vt:lpstr>下半年工作坊預排(第一階段)</vt:lpstr>
      <vt:lpstr>謝謝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Leadership Committee</dc:title>
  <dc:creator>ASUS</dc:creator>
  <cp:lastModifiedBy>user</cp:lastModifiedBy>
  <cp:revision>23</cp:revision>
  <dcterms:created xsi:type="dcterms:W3CDTF">2015-11-27T05:56:50Z</dcterms:created>
  <dcterms:modified xsi:type="dcterms:W3CDTF">2015-12-01T05:19:56Z</dcterms:modified>
</cp:coreProperties>
</file>