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75" r:id="rId5"/>
    <p:sldId id="257" r:id="rId6"/>
    <p:sldId id="263" r:id="rId7"/>
    <p:sldId id="272" r:id="rId8"/>
    <p:sldId id="262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6C4-5A38-4AE7-BD82-832FC22C3594}" type="datetimeFigureOut">
              <a:rPr lang="zh-CN" altLang="en-US" smtClean="0"/>
              <a:pPr/>
              <a:t>2012-2-26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6C4-5A38-4AE7-BD82-832FC22C3594}" type="datetimeFigureOut">
              <a:rPr lang="zh-CN" altLang="en-US" smtClean="0"/>
              <a:pPr/>
              <a:t>2012-2-26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6C4-5A38-4AE7-BD82-832FC22C3594}" type="datetimeFigureOut">
              <a:rPr lang="zh-CN" altLang="en-US" smtClean="0"/>
              <a:pPr/>
              <a:t>2012-2-26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6C4-5A38-4AE7-BD82-832FC22C3594}" type="datetimeFigureOut">
              <a:rPr lang="zh-CN" altLang="en-US" smtClean="0"/>
              <a:pPr/>
              <a:t>2012-2-26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6C4-5A38-4AE7-BD82-832FC22C3594}" type="datetimeFigureOut">
              <a:rPr lang="zh-CN" altLang="en-US" smtClean="0"/>
              <a:pPr/>
              <a:t>2012-2-26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6C4-5A38-4AE7-BD82-832FC22C3594}" type="datetimeFigureOut">
              <a:rPr lang="zh-CN" altLang="en-US" smtClean="0"/>
              <a:pPr/>
              <a:t>2012-2-26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6C4-5A38-4AE7-BD82-832FC22C3594}" type="datetimeFigureOut">
              <a:rPr lang="zh-CN" altLang="en-US" smtClean="0"/>
              <a:pPr/>
              <a:t>2012-2-26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6C4-5A38-4AE7-BD82-832FC22C3594}" type="datetimeFigureOut">
              <a:rPr lang="zh-CN" altLang="en-US" smtClean="0"/>
              <a:pPr/>
              <a:t>2012-2-26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Hz.tmc.ticket@hotmail.com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6C4-5A38-4AE7-BD82-832FC22C3594}" type="datetimeFigureOut">
              <a:rPr lang="zh-CN" altLang="en-US" smtClean="0"/>
              <a:pPr/>
              <a:t>2012-2-26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F6C4-5A38-4AE7-BD82-832FC22C3594}" type="datetimeFigureOut">
              <a:rPr lang="zh-CN" altLang="en-US" smtClean="0"/>
              <a:pPr/>
              <a:t>2012-2-26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F6C4-5A38-4AE7-BD82-832FC22C3594}" type="datetimeFigureOut">
              <a:rPr lang="zh-CN" altLang="en-US" smtClean="0"/>
              <a:pPr/>
              <a:t>2012-2-26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1DDB-AD95-4826-8D9C-2C0D03F2EC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mckenneth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blog.sina.com.cn/u/2624499844" TargetMode="External"/><Relationship Id="rId4" Type="http://schemas.openxmlformats.org/officeDocument/2006/relationships/hyperlink" Target="mailto:hz.tmc.ticket@hot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jho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179512" y="2060848"/>
            <a:ext cx="878779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District 85 2012 Spring Hangzhou Conference</a:t>
            </a:r>
          </a:p>
          <a:p>
            <a:pPr algn="ctr"/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中国区</a:t>
            </a:r>
            <a:r>
              <a:rPr lang="en-US" altLang="zh-C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2012</a:t>
            </a:r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春季杭州峰会</a:t>
            </a:r>
            <a:endParaRPr lang="en-US" altLang="zh-CN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en-US" altLang="zh-C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May 11 – 13, 2012</a:t>
            </a:r>
          </a:p>
          <a:p>
            <a:pPr algn="ctr"/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杭州之江饭店</a:t>
            </a:r>
            <a:endParaRPr lang="zh-CN" alt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图片 3" descr="se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180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sec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18047"/>
          </a:xfrm>
          <a:prstGeom prst="rect">
            <a:avLst/>
          </a:prstGeom>
        </p:spPr>
      </p:pic>
      <p:pic>
        <p:nvPicPr>
          <p:cNvPr id="3" name="图片 5" descr="f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4035"/>
            <a:ext cx="9144000" cy="112396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1728192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800" dirty="0" smtClean="0"/>
              <a:t>The last national convention with all Toastmasters clubs from Mainland China, Hong Kong and Macau;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v"/>
            </a:pPr>
            <a:r>
              <a:rPr lang="zh-CN" altLang="en-US" sz="2800" dirty="0" smtClean="0"/>
              <a:t>最后一次中国大陆、香港、澳门的俱乐部在同一个大区的峰会；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What’s Particular?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sec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18047"/>
          </a:xfrm>
          <a:prstGeom prst="rect">
            <a:avLst/>
          </a:prstGeom>
        </p:spPr>
      </p:pic>
      <p:pic>
        <p:nvPicPr>
          <p:cNvPr id="3" name="图片 5" descr="f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4035"/>
            <a:ext cx="9144000" cy="112396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096344"/>
          </a:xfrm>
        </p:spPr>
        <p:txBody>
          <a:bodyPr>
            <a:normAutofit/>
          </a:bodyPr>
          <a:lstStyle/>
          <a:p>
            <a:pPr lvl="0"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2000" dirty="0" smtClean="0"/>
              <a:t>Speech from International Champion;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2000" dirty="0" smtClean="0"/>
              <a:t>Workshop from experienced members;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2000" dirty="0" smtClean="0"/>
              <a:t>Three Sessions of Final Contests with extremely fantastic performance;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2000" dirty="0" smtClean="0"/>
              <a:t>Contestants from 16 divisions;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v"/>
            </a:pPr>
            <a:r>
              <a:rPr lang="zh-CN" altLang="en-US" sz="2000" dirty="0" smtClean="0"/>
              <a:t>世界演讲冠军主题演讲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工作坊；</a:t>
            </a:r>
            <a:endParaRPr lang="en-US" altLang="zh-CN" sz="2000" dirty="0" smtClean="0"/>
          </a:p>
          <a:p>
            <a:pPr>
              <a:buClr>
                <a:srgbClr val="92D050"/>
              </a:buClr>
              <a:buFont typeface="Wingdings" pitchFamily="2" charset="2"/>
              <a:buChar char="v"/>
            </a:pPr>
            <a:r>
              <a:rPr lang="zh-CN" altLang="en-US" sz="2000" dirty="0" smtClean="0"/>
              <a:t>来自全国各地资深会员工作坊；</a:t>
            </a:r>
            <a:endParaRPr lang="en-US" altLang="zh-CN" sz="2000" dirty="0" smtClean="0"/>
          </a:p>
          <a:p>
            <a:pPr>
              <a:buClr>
                <a:srgbClr val="92D050"/>
              </a:buClr>
              <a:buFont typeface="Wingdings" pitchFamily="2" charset="2"/>
              <a:buChar char="v"/>
            </a:pPr>
            <a:r>
              <a:rPr lang="zh-CN" altLang="en-US" sz="2000" dirty="0" smtClean="0"/>
              <a:t>英文演讲比赛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英文即兴演讲比赛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中文秀演讲比赛；</a:t>
            </a:r>
            <a:endParaRPr lang="en-US" altLang="zh-CN" sz="2000" dirty="0" smtClean="0"/>
          </a:p>
          <a:p>
            <a:pPr>
              <a:buClr>
                <a:srgbClr val="92D050"/>
              </a:buClr>
              <a:buFont typeface="Wingdings" pitchFamily="2" charset="2"/>
              <a:buChar char="v"/>
            </a:pPr>
            <a:r>
              <a:rPr lang="zh-CN" altLang="en-US" sz="2000" dirty="0" smtClean="0"/>
              <a:t>来自全国</a:t>
            </a:r>
            <a:r>
              <a:rPr lang="en-US" altLang="zh-CN" sz="2000" dirty="0" smtClean="0"/>
              <a:t>16</a:t>
            </a:r>
            <a:r>
              <a:rPr lang="zh-CN" altLang="en-US" sz="2000" dirty="0" smtClean="0"/>
              <a:t>个中区的优秀演讲选手；</a:t>
            </a:r>
            <a:endParaRPr lang="en-US" altLang="zh-CN" sz="2000" dirty="0" smtClean="0"/>
          </a:p>
          <a:p>
            <a:pPr>
              <a:buClr>
                <a:srgbClr val="92D050"/>
              </a:buClr>
              <a:buFont typeface="Wingdings" pitchFamily="2" charset="2"/>
              <a:buChar char="v"/>
            </a:pPr>
            <a:endParaRPr lang="en-US" altLang="zh-CN" sz="2000" dirty="0" smtClean="0"/>
          </a:p>
          <a:p>
            <a:pPr lvl="0">
              <a:buClr>
                <a:srgbClr val="0070C0"/>
              </a:buClr>
              <a:buFont typeface="Wingdings" pitchFamily="2" charset="2"/>
              <a:buChar char="v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>
                <a:solidFill>
                  <a:srgbClr val="92D050"/>
                </a:solidFill>
              </a:rPr>
              <a:t>What You Can Hear?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ec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05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340768"/>
            <a:ext cx="860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K</a:t>
            </a:r>
            <a:r>
              <a:rPr lang="en-US" sz="2400" b="1" dirty="0" smtClean="0"/>
              <a:t>eynote Speech: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M</a:t>
            </a:r>
            <a:r>
              <a:rPr lang="en-US" sz="2400" dirty="0" smtClean="0"/>
              <a:t>aking Your Toastmasters Experience Meaningful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E</a:t>
            </a:r>
            <a:r>
              <a:rPr lang="en-US" sz="2400" b="1" dirty="0" smtClean="0"/>
              <a:t>ducation Program: </a:t>
            </a:r>
            <a:r>
              <a:rPr lang="en-US" sz="2400" b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ake the Message Memorable</a:t>
            </a:r>
            <a:endParaRPr lang="en-US" sz="2400" dirty="0"/>
          </a:p>
        </p:txBody>
      </p:sp>
      <p:pic>
        <p:nvPicPr>
          <p:cNvPr id="10" name="图片 4" descr="foo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63888" y="2276872"/>
            <a:ext cx="46805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 1992 World Champion of Public Speaking in Toastmasters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 African American Administrative Law Judge for the California Department of Social Services</a:t>
            </a:r>
            <a:br>
              <a:rPr lang="en-US" dirty="0" smtClean="0"/>
            </a:br>
            <a:r>
              <a:rPr lang="en-US" dirty="0" smtClean="0"/>
              <a:t>Accredited Speaker by Toastmasters International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 Author of three books for inspiration and personal development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dirty="0" smtClean="0"/>
              <a:t> 1977 </a:t>
            </a:r>
            <a:r>
              <a:rPr lang="en-US" dirty="0" smtClean="0"/>
              <a:t>graduate of the University of Southern California Law </a:t>
            </a:r>
            <a:r>
              <a:rPr lang="en-US" dirty="0" err="1" smtClean="0"/>
              <a:t>Cente</a:t>
            </a: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zh-CN" dirty="0" smtClean="0"/>
              <a:t> 1974 </a:t>
            </a:r>
            <a:r>
              <a:rPr lang="en-US" dirty="0" smtClean="0"/>
              <a:t>graduate of Yale University, B.A. in math</a:t>
            </a:r>
            <a:br>
              <a:rPr lang="en-US" dirty="0" smtClean="0"/>
            </a:b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25" name="Picture 1" descr="D:\Profiles\q19343\Desktop\Dana-La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132856"/>
            <a:ext cx="2088232" cy="3148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5301208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</a:t>
            </a:r>
            <a:r>
              <a:rPr lang="en-US" sz="2400" b="1" i="1" dirty="0" smtClean="0">
                <a:solidFill>
                  <a:srgbClr val="0070C0"/>
                </a:solidFill>
              </a:rPr>
              <a:t>D</a:t>
            </a:r>
            <a:r>
              <a:rPr lang="en-US" sz="2400" b="1" i="1" dirty="0" smtClean="0"/>
              <a:t>ana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L</a:t>
            </a:r>
            <a:r>
              <a:rPr lang="en-US" sz="2400" b="1" i="1" dirty="0" err="1" smtClean="0"/>
              <a:t>aMon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学习\TMC\2012 Hangzhou Conference\f6edc0cc-b72b-45c2-88e6-0ec58f3343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428766"/>
            <a:ext cx="5715001" cy="4286250"/>
          </a:xfrm>
          <a:prstGeom prst="rect">
            <a:avLst/>
          </a:prstGeom>
          <a:noFill/>
        </p:spPr>
      </p:pic>
      <p:pic>
        <p:nvPicPr>
          <p:cNvPr id="4" name="图片 3" descr="se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18047"/>
          </a:xfrm>
          <a:prstGeom prst="rect">
            <a:avLst/>
          </a:prstGeom>
        </p:spPr>
      </p:pic>
      <p:pic>
        <p:nvPicPr>
          <p:cNvPr id="6" name="图片 5" descr="fo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34035"/>
            <a:ext cx="9144000" cy="11239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57884" y="2571744"/>
            <a:ext cx="2800767" cy="267765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方正大标宋简体" pitchFamily="2" charset="-122"/>
                <a:ea typeface="方正大标宋简体" pitchFamily="2" charset="-122"/>
              </a:rPr>
              <a:t>杭州之江饭店</a:t>
            </a:r>
            <a:r>
              <a:rPr lang="en-US" altLang="zh-CN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方正大标宋简体" pitchFamily="2" charset="-122"/>
                <a:ea typeface="方正大标宋简体" pitchFamily="2" charset="-122"/>
              </a:rPr>
              <a:t>;</a:t>
            </a:r>
          </a:p>
          <a:p>
            <a:endParaRPr lang="en-US" altLang="zh-CN" sz="240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方正大标宋简体" pitchFamily="2" charset="-122"/>
              <a:ea typeface="方正大标宋简体" pitchFamily="2" charset="-122"/>
            </a:endParaRPr>
          </a:p>
          <a:p>
            <a:r>
              <a:rPr lang="en-US" altLang="zh-CN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Main </a:t>
            </a:r>
            <a:r>
              <a:rPr lang="en-US" altLang="zh-CN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Hall</a:t>
            </a:r>
            <a:r>
              <a:rPr lang="en-US" altLang="zh-CN" sz="24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:</a:t>
            </a:r>
            <a:endParaRPr lang="en-US" altLang="zh-CN" sz="240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方正大标宋简体" pitchFamily="2" charset="-122"/>
              <a:ea typeface="方正大标宋简体" pitchFamily="2" charset="-122"/>
            </a:endParaRPr>
          </a:p>
          <a:p>
            <a:r>
              <a:rPr lang="en-US" altLang="zh-CN" sz="24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Qian</a:t>
            </a:r>
            <a:r>
              <a:rPr lang="en-US" altLang="zh-CN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 </a:t>
            </a:r>
            <a:r>
              <a:rPr lang="en-US" altLang="zh-CN" sz="24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Ren</a:t>
            </a:r>
            <a:r>
              <a:rPr lang="en-US" altLang="zh-CN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 </a:t>
            </a:r>
            <a:r>
              <a:rPr lang="en-US" altLang="zh-CN" sz="24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Hui</a:t>
            </a:r>
            <a:r>
              <a:rPr lang="en-US" altLang="zh-CN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 Tang</a:t>
            </a:r>
          </a:p>
          <a:p>
            <a:endParaRPr lang="en-US" altLang="zh-CN" sz="24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方正大标宋简体" pitchFamily="2" charset="-122"/>
              <a:ea typeface="方正大标宋简体" pitchFamily="2" charset="-122"/>
            </a:endParaRPr>
          </a:p>
          <a:p>
            <a:r>
              <a:rPr lang="zh-CN" altLang="en-US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主会场：</a:t>
            </a:r>
            <a:endParaRPr lang="en-US" altLang="zh-CN" sz="240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方正大标宋简体" pitchFamily="2" charset="-122"/>
              <a:ea typeface="方正大标宋简体" pitchFamily="2" charset="-122"/>
            </a:endParaRPr>
          </a:p>
          <a:p>
            <a:r>
              <a:rPr lang="zh-CN" altLang="en-US" sz="24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千</a:t>
            </a:r>
            <a:r>
              <a:rPr lang="zh-CN" altLang="en-US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方正大标宋简体" pitchFamily="2" charset="-122"/>
                <a:ea typeface="方正大标宋简体" pitchFamily="2" charset="-122"/>
              </a:rPr>
              <a:t>人会堂</a:t>
            </a:r>
            <a:endParaRPr lang="en-US" altLang="zh-CN" sz="240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方正大标宋简体" pitchFamily="2" charset="-122"/>
              <a:ea typeface="方正大标宋简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4382275"/>
          </a:xfrm>
          <a:prstGeom prst="rect">
            <a:avLst/>
          </a:prstGeom>
        </p:spPr>
      </p:pic>
      <p:pic>
        <p:nvPicPr>
          <p:cNvPr id="4" name="图片 3" descr="se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18047"/>
          </a:xfrm>
          <a:prstGeom prst="rect">
            <a:avLst/>
          </a:prstGeom>
        </p:spPr>
      </p:pic>
      <p:pic>
        <p:nvPicPr>
          <p:cNvPr id="6" name="图片 5" descr="fo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34035"/>
            <a:ext cx="9144000" cy="11239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ec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18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628800"/>
            <a:ext cx="8606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C00000"/>
                </a:solidFill>
                <a:latin typeface="Algerian" pitchFamily="82" charset="0"/>
              </a:rPr>
              <a:t>First Round</a:t>
            </a:r>
            <a:r>
              <a:rPr lang="zh-CN" altLang="en-US" sz="3200" dirty="0" smtClean="0">
                <a:solidFill>
                  <a:srgbClr val="C00000"/>
                </a:solidFill>
                <a:latin typeface="Algerian" pitchFamily="82" charset="0"/>
              </a:rPr>
              <a:t>： </a:t>
            </a:r>
            <a:r>
              <a:rPr lang="en-US" altLang="zh-CN" sz="3200" dirty="0" smtClean="0">
                <a:solidFill>
                  <a:srgbClr val="C00000"/>
                </a:solidFill>
                <a:latin typeface="Algerian" pitchFamily="82" charset="0"/>
              </a:rPr>
              <a:t>RMB 518</a:t>
            </a:r>
          </a:p>
          <a:p>
            <a:pPr algn="ctr"/>
            <a:r>
              <a:rPr lang="en-US" altLang="zh-CN" sz="2800" dirty="0" smtClean="0">
                <a:solidFill>
                  <a:srgbClr val="C00000"/>
                </a:solidFill>
                <a:latin typeface="Algerian" pitchFamily="82" charset="0"/>
              </a:rPr>
              <a:t>Global Price: USD 100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75656" y="2708920"/>
          <a:ext cx="5832648" cy="1584176"/>
        </p:xfrm>
        <a:graphic>
          <a:graphicData uri="http://schemas.openxmlformats.org/drawingml/2006/table">
            <a:tbl>
              <a:tblPr/>
              <a:tblGrid>
                <a:gridCol w="1953013"/>
                <a:gridCol w="1768269"/>
                <a:gridCol w="2111366"/>
              </a:tblGrid>
              <a:tr h="396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Price (RMB)</a:t>
                      </a:r>
                      <a:endParaRPr lang="en-US" sz="1600" b="1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Deadline</a:t>
                      </a:r>
                      <a:endParaRPr lang="en-US" sz="1600" b="1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1st Round</a:t>
                      </a:r>
                      <a:endParaRPr lang="en-US" sz="1600" b="1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518</a:t>
                      </a:r>
                      <a:endParaRPr lang="en-US" sz="1600" b="1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29-Feb</a:t>
                      </a:r>
                      <a:endParaRPr lang="en-US" sz="1600" b="1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2nd Round</a:t>
                      </a:r>
                      <a:endParaRPr lang="en-US" sz="1600" b="1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568</a:t>
                      </a:r>
                      <a:endParaRPr lang="en-US" sz="1600" b="1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30-Apr</a:t>
                      </a:r>
                      <a:endParaRPr lang="en-US" sz="1600" b="1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Final</a:t>
                      </a:r>
                      <a:endParaRPr lang="en-US" sz="1600" b="1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600</a:t>
                      </a:r>
                      <a:endParaRPr lang="en-US" sz="1600" b="1" dirty="0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13-May</a:t>
                      </a:r>
                      <a:endParaRPr lang="en-US" sz="1600" b="1" dirty="0">
                        <a:latin typeface="Book Antiqua"/>
                        <a:ea typeface="仿宋_GB2312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443711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</a:rPr>
              <a:t>户名：李洪昌</a:t>
            </a:r>
            <a:r>
              <a:rPr lang="en-US" dirty="0" smtClean="0">
                <a:solidFill>
                  <a:srgbClr val="002060"/>
                </a:solidFill>
              </a:rPr>
              <a:t> (Choice Lee, Phone: 13857152830, Email: hz.tmc.ticket@hotmail.com)</a:t>
            </a:r>
          </a:p>
          <a:p>
            <a:r>
              <a:rPr lang="zh-CN" altLang="en-US" dirty="0" smtClean="0">
                <a:solidFill>
                  <a:srgbClr val="002060"/>
                </a:solidFill>
              </a:rPr>
              <a:t>中国招商银行杭州分行</a:t>
            </a:r>
            <a:r>
              <a:rPr lang="en-US" dirty="0" smtClean="0">
                <a:solidFill>
                  <a:srgbClr val="002060"/>
                </a:solidFill>
              </a:rPr>
              <a:t>,                           </a:t>
            </a:r>
            <a:r>
              <a:rPr lang="zh-CN" altLang="en-US" dirty="0" smtClean="0">
                <a:solidFill>
                  <a:srgbClr val="002060"/>
                </a:solidFill>
              </a:rPr>
              <a:t>账号：</a:t>
            </a:r>
            <a:r>
              <a:rPr lang="en-US" b="1" dirty="0" smtClean="0">
                <a:solidFill>
                  <a:srgbClr val="002060"/>
                </a:solidFill>
              </a:rPr>
              <a:t>6225 8858 6353 7965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085184"/>
            <a:ext cx="860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图片 5" descr="f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4035"/>
            <a:ext cx="9144000" cy="11239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4035"/>
            <a:ext cx="9144000" cy="11239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47664" y="3068960"/>
            <a:ext cx="60639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Welcome to Hangzhou</a:t>
            </a:r>
          </a:p>
          <a:p>
            <a:pPr algn="ctr"/>
            <a:endParaRPr lang="en-US" altLang="zh-CN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altLang="zh-CN" sz="1400" b="1" spc="50" dirty="0" smtClean="0">
                <a:ln w="11430"/>
                <a:latin typeface="Arial" pitchFamily="34" charset="0"/>
                <a:cs typeface="Arial" pitchFamily="34" charset="0"/>
              </a:rPr>
              <a:t>Conference Chair: Kenneth Wang (</a:t>
            </a:r>
            <a:r>
              <a:rPr lang="en-US" altLang="zh-CN" sz="1400" b="1" spc="50" dirty="0" smtClean="0">
                <a:ln w="11430"/>
                <a:latin typeface="Arial" pitchFamily="34" charset="0"/>
                <a:cs typeface="Arial" pitchFamily="34" charset="0"/>
                <a:hlinkClick r:id="rId3"/>
              </a:rPr>
              <a:t>tmckenneth@gmail.com</a:t>
            </a:r>
            <a:r>
              <a:rPr lang="en-US" altLang="zh-CN" sz="1400" b="1" spc="50" dirty="0" smtClean="0">
                <a:ln w="11430"/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altLang="zh-CN" sz="1400" b="1" cap="none" spc="50" dirty="0" smtClean="0">
                <a:ln w="11430"/>
                <a:latin typeface="Arial" pitchFamily="34" charset="0"/>
                <a:cs typeface="Arial" pitchFamily="34" charset="0"/>
              </a:rPr>
              <a:t>Ticket Officer: Choice Lee (</a:t>
            </a:r>
            <a:r>
              <a:rPr lang="en-US" altLang="zh-CN" sz="1400" b="1" cap="none" spc="50" dirty="0" smtClean="0">
                <a:ln w="11430"/>
                <a:latin typeface="Arial" pitchFamily="34" charset="0"/>
                <a:cs typeface="Arial" pitchFamily="34" charset="0"/>
                <a:hlinkClick r:id="rId4"/>
              </a:rPr>
              <a:t>hz.tmc.ticket@hotmail.com</a:t>
            </a:r>
            <a:r>
              <a:rPr lang="en-US" altLang="zh-CN" sz="1400" b="1" cap="none" spc="50" dirty="0" smtClean="0">
                <a:ln w="11430"/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zh-CN" altLang="en-US" sz="1400" b="1" spc="50" dirty="0" smtClean="0">
                <a:ln w="11430"/>
                <a:latin typeface="Arial" pitchFamily="34" charset="0"/>
                <a:cs typeface="Arial" pitchFamily="34" charset="0"/>
              </a:rPr>
              <a:t>新浪博客：</a:t>
            </a:r>
            <a:r>
              <a:rPr lang="en-US" altLang="zh-CN" sz="1400" b="1" spc="50" dirty="0" smtClean="0">
                <a:ln w="11430"/>
                <a:latin typeface="Arial" pitchFamily="34" charset="0"/>
                <a:cs typeface="Arial" pitchFamily="34" charset="0"/>
                <a:hlinkClick r:id="rId5"/>
              </a:rPr>
              <a:t>http://blog.sina.com.cn/u/2624499844</a:t>
            </a:r>
            <a:endParaRPr lang="en-US" altLang="zh-CN" sz="1400" b="1" spc="50" dirty="0" smtClean="0">
              <a:ln w="11430"/>
              <a:latin typeface="Arial" pitchFamily="34" charset="0"/>
              <a:cs typeface="Arial" pitchFamily="34" charset="0"/>
            </a:endParaRPr>
          </a:p>
          <a:p>
            <a:r>
              <a:rPr lang="zh-CN" altLang="en-US" sz="1400" b="1" cap="none" spc="50" dirty="0" smtClean="0">
                <a:ln w="11430"/>
                <a:latin typeface="Arial" pitchFamily="34" charset="0"/>
                <a:cs typeface="Arial" pitchFamily="34" charset="0"/>
              </a:rPr>
              <a:t>新浪微博：</a:t>
            </a:r>
            <a:r>
              <a:rPr lang="en-US" altLang="zh-CN" sz="1400" b="1" cap="none" spc="50" dirty="0" smtClean="0">
                <a:ln w="11430"/>
                <a:latin typeface="Arial" pitchFamily="34" charset="0"/>
                <a:cs typeface="Arial" pitchFamily="34" charset="0"/>
              </a:rPr>
              <a:t>Toastmasters_2012HZ_Conference</a:t>
            </a:r>
          </a:p>
          <a:p>
            <a:pPr algn="ctr"/>
            <a:endParaRPr lang="en-US" altLang="zh-CN" sz="1400" b="1" cap="none" spc="50" dirty="0" smtClean="0">
              <a:ln w="11430"/>
              <a:latin typeface="Arial" pitchFamily="34" charset="0"/>
              <a:cs typeface="Arial" pitchFamily="34" charset="0"/>
            </a:endParaRPr>
          </a:p>
          <a:p>
            <a:pPr algn="ctr"/>
            <a:endParaRPr lang="zh-CN" altLang="en-US" sz="1400" b="1" cap="none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图片 4" descr="foot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9144000" cy="28932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314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</vt:lpstr>
      <vt:lpstr>Slide 1</vt:lpstr>
      <vt:lpstr> What’s Particular? </vt:lpstr>
      <vt:lpstr>   What You Can Hear?   </vt:lpstr>
      <vt:lpstr>Slide 4</vt:lpstr>
      <vt:lpstr>Slide 5</vt:lpstr>
      <vt:lpstr>Slide 6</vt:lpstr>
      <vt:lpstr>Slide 7</vt:lpstr>
      <vt:lpstr>Slide 8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Ann Zhao</dc:creator>
  <cp:lastModifiedBy>Wang Kenneth-q19343</cp:lastModifiedBy>
  <cp:revision>36</cp:revision>
  <dcterms:created xsi:type="dcterms:W3CDTF">2011-11-02T11:22:11Z</dcterms:created>
  <dcterms:modified xsi:type="dcterms:W3CDTF">2012-02-26T08:32:17Z</dcterms:modified>
</cp:coreProperties>
</file>